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4" r:id="rId5"/>
    <p:sldId id="352" r:id="rId6"/>
    <p:sldId id="347" r:id="rId7"/>
    <p:sldId id="285" r:id="rId8"/>
    <p:sldId id="288" r:id="rId9"/>
    <p:sldId id="308" r:id="rId10"/>
    <p:sldId id="309" r:id="rId11"/>
    <p:sldId id="303" r:id="rId12"/>
    <p:sldId id="305" r:id="rId13"/>
    <p:sldId id="302" r:id="rId14"/>
    <p:sldId id="307" r:id="rId15"/>
    <p:sldId id="306" r:id="rId16"/>
    <p:sldId id="298" r:id="rId17"/>
    <p:sldId id="310" r:id="rId18"/>
    <p:sldId id="311" r:id="rId19"/>
    <p:sldId id="299" r:id="rId20"/>
    <p:sldId id="300" r:id="rId21"/>
    <p:sldId id="301" r:id="rId22"/>
    <p:sldId id="297"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899" autoAdjust="0"/>
  </p:normalViewPr>
  <p:slideViewPr>
    <p:cSldViewPr snapToGrid="0" snapToObjects="1" showGuides="1">
      <p:cViewPr varScale="1">
        <p:scale>
          <a:sx n="64" d="100"/>
          <a:sy n="64" d="100"/>
        </p:scale>
        <p:origin x="978" y="7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2</a:t>
            </a:fld>
            <a:endParaRPr lang="en-US" dirty="0"/>
          </a:p>
        </p:txBody>
      </p:sp>
    </p:spTree>
    <p:extLst>
      <p:ext uri="{BB962C8B-B14F-4D97-AF65-F5344CB8AC3E}">
        <p14:creationId xmlns:p14="http://schemas.microsoft.com/office/powerpoint/2010/main" val="2074244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8E0B9-48E4-499D-93B2-B07D00395BAC}" type="slidenum">
              <a:rPr lang="en-US" smtClean="0"/>
              <a:t>3</a:t>
            </a:fld>
            <a:endParaRPr lang="en-US" dirty="0"/>
          </a:p>
        </p:txBody>
      </p:sp>
    </p:spTree>
    <p:extLst>
      <p:ext uri="{BB962C8B-B14F-4D97-AF65-F5344CB8AC3E}">
        <p14:creationId xmlns:p14="http://schemas.microsoft.com/office/powerpoint/2010/main" val="171102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C31BA-67D8-413F-A5DD-028125073D1D}" type="slidenum">
              <a:rPr lang="en-US" smtClean="0"/>
              <a:t>19</a:t>
            </a:fld>
            <a:endParaRPr lang="en-US" dirty="0"/>
          </a:p>
        </p:txBody>
      </p:sp>
    </p:spTree>
    <p:extLst>
      <p:ext uri="{BB962C8B-B14F-4D97-AF65-F5344CB8AC3E}">
        <p14:creationId xmlns:p14="http://schemas.microsoft.com/office/powerpoint/2010/main" val="2367461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rganization chart 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128637-293C-4F87-8D53-0BE4379C8169}"/>
              </a:ext>
            </a:extLst>
          </p:cNvPr>
          <p:cNvSpPr>
            <a:spLocks noGrp="1"/>
          </p:cNvSpPr>
          <p:nvPr>
            <p:ph type="title" hasCustomPrompt="1"/>
          </p:nvPr>
        </p:nvSpPr>
        <p:spPr>
          <a:xfrm>
            <a:off x="343337" y="128017"/>
            <a:ext cx="4713295" cy="853060"/>
          </a:xfrm>
        </p:spPr>
        <p:txBody>
          <a:bodyPr bIns="0" anchor="b">
            <a:normAutofit/>
          </a:bodyPr>
          <a:lstStyle>
            <a:lvl1pPr>
              <a:defRPr sz="3600" b="1" cap="all" baseline="0"/>
            </a:lvl1pPr>
          </a:lstStyle>
          <a:p>
            <a:r>
              <a:rPr lang="en-US" dirty="0"/>
              <a:t>CLICK TO add title</a:t>
            </a:r>
          </a:p>
        </p:txBody>
      </p:sp>
      <p:sp>
        <p:nvSpPr>
          <p:cNvPr id="7" name="Text Placeholder 7">
            <a:extLst>
              <a:ext uri="{FF2B5EF4-FFF2-40B4-BE49-F238E27FC236}">
                <a16:creationId xmlns:a16="http://schemas.microsoft.com/office/drawing/2014/main" id="{ABCAE7BC-9D1D-42BA-A132-117B58540CC7}"/>
              </a:ext>
            </a:extLst>
          </p:cNvPr>
          <p:cNvSpPr>
            <a:spLocks noGrp="1"/>
          </p:cNvSpPr>
          <p:nvPr>
            <p:ph type="body" sz="quarter" idx="13" hasCustomPrompt="1"/>
          </p:nvPr>
        </p:nvSpPr>
        <p:spPr>
          <a:xfrm>
            <a:off x="340168" y="985948"/>
            <a:ext cx="4716463" cy="348118"/>
          </a:xfrm>
        </p:spPr>
        <p:txBody>
          <a:bodyPr>
            <a:normAutofit/>
          </a:bodyPr>
          <a:lstStyle>
            <a:lvl1pPr marL="0" indent="0">
              <a:spcBef>
                <a:spcPts val="900"/>
              </a:spcBef>
              <a:buNone/>
              <a:defRPr sz="2000" b="1">
                <a:latin typeface="+mj-lt"/>
              </a:defRPr>
            </a:lvl1pPr>
          </a:lstStyle>
          <a:p>
            <a:pPr lvl="0"/>
            <a:r>
              <a:rPr lang="en-US" dirty="0"/>
              <a:t>Click to add subtitle</a:t>
            </a:r>
          </a:p>
        </p:txBody>
      </p:sp>
      <p:sp>
        <p:nvSpPr>
          <p:cNvPr id="97" name="Text Placeholder 93">
            <a:extLst>
              <a:ext uri="{FF2B5EF4-FFF2-40B4-BE49-F238E27FC236}">
                <a16:creationId xmlns:a16="http://schemas.microsoft.com/office/drawing/2014/main" id="{FB3E63B5-6A09-E0A9-F863-0430AA7A0566}"/>
              </a:ext>
            </a:extLst>
          </p:cNvPr>
          <p:cNvSpPr>
            <a:spLocks noGrp="1"/>
          </p:cNvSpPr>
          <p:nvPr>
            <p:ph type="body" sz="quarter" idx="98" hasCustomPrompt="1"/>
          </p:nvPr>
        </p:nvSpPr>
        <p:spPr>
          <a:xfrm>
            <a:off x="430403" y="1499459"/>
            <a:ext cx="109728" cy="109728"/>
          </a:xfrm>
          <a:solidFill>
            <a:schemeClr val="tx2">
              <a:lumMod val="20000"/>
              <a:lumOff val="80000"/>
            </a:schemeClr>
          </a:solidFill>
          <a:ln>
            <a:noFill/>
          </a:ln>
        </p:spPr>
        <p:txBody>
          <a:bodyPr lIns="0" rIns="0" anchor="ctr">
            <a:noAutofit/>
          </a:bodyPr>
          <a:lstStyle>
            <a:lvl1pPr marL="0" indent="0" algn="ctr">
              <a:buNone/>
              <a:defRPr sz="800">
                <a:noFill/>
              </a:defRPr>
            </a:lvl1pPr>
          </a:lstStyle>
          <a:p>
            <a:pPr lvl="0"/>
            <a:r>
              <a:rPr lang="en-US" dirty="0"/>
              <a:t>#</a:t>
            </a:r>
          </a:p>
        </p:txBody>
      </p:sp>
      <p:sp>
        <p:nvSpPr>
          <p:cNvPr id="94" name="Text Placeholder 93">
            <a:extLst>
              <a:ext uri="{FF2B5EF4-FFF2-40B4-BE49-F238E27FC236}">
                <a16:creationId xmlns:a16="http://schemas.microsoft.com/office/drawing/2014/main" id="{94F5BBDF-367E-AF1E-8A5A-E45C5E011304}"/>
              </a:ext>
            </a:extLst>
          </p:cNvPr>
          <p:cNvSpPr>
            <a:spLocks noGrp="1"/>
          </p:cNvSpPr>
          <p:nvPr>
            <p:ph type="body" sz="quarter" idx="95" hasCustomPrompt="1"/>
          </p:nvPr>
        </p:nvSpPr>
        <p:spPr>
          <a:xfrm>
            <a:off x="584200" y="1466217"/>
            <a:ext cx="486410" cy="176213"/>
          </a:xfrm>
        </p:spPr>
        <p:txBody>
          <a:bodyPr lIns="0" rIns="0" anchor="ctr">
            <a:noAutofit/>
          </a:bodyPr>
          <a:lstStyle>
            <a:lvl1pPr marL="0" indent="0" algn="l">
              <a:buNone/>
              <a:defRPr sz="800"/>
            </a:lvl1pPr>
          </a:lstStyle>
          <a:p>
            <a:pPr lvl="0"/>
            <a:r>
              <a:rPr lang="en-US" dirty="0"/>
              <a:t>Add text</a:t>
            </a:r>
          </a:p>
        </p:txBody>
      </p:sp>
      <p:sp>
        <p:nvSpPr>
          <p:cNvPr id="98" name="Text Placeholder 93">
            <a:extLst>
              <a:ext uri="{FF2B5EF4-FFF2-40B4-BE49-F238E27FC236}">
                <a16:creationId xmlns:a16="http://schemas.microsoft.com/office/drawing/2014/main" id="{015391BF-3A00-DA4D-9BA0-F3CBD41A6D3F}"/>
              </a:ext>
            </a:extLst>
          </p:cNvPr>
          <p:cNvSpPr>
            <a:spLocks noGrp="1"/>
          </p:cNvSpPr>
          <p:nvPr>
            <p:ph type="body" sz="quarter" idx="99" hasCustomPrompt="1"/>
          </p:nvPr>
        </p:nvSpPr>
        <p:spPr>
          <a:xfrm>
            <a:off x="1107283" y="1499459"/>
            <a:ext cx="109728" cy="109728"/>
          </a:xfrm>
          <a:solidFill>
            <a:schemeClr val="accent3">
              <a:lumMod val="20000"/>
              <a:lumOff val="80000"/>
            </a:schemeClr>
          </a:solidFill>
        </p:spPr>
        <p:txBody>
          <a:bodyPr lIns="0" rIns="0" anchor="ctr">
            <a:noAutofit/>
          </a:bodyPr>
          <a:lstStyle>
            <a:lvl1pPr marL="0" indent="0" algn="ctr">
              <a:buNone/>
              <a:defRPr sz="800">
                <a:noFill/>
              </a:defRPr>
            </a:lvl1pPr>
          </a:lstStyle>
          <a:p>
            <a:pPr lvl="0"/>
            <a:r>
              <a:rPr lang="en-US" dirty="0"/>
              <a:t>#</a:t>
            </a:r>
          </a:p>
        </p:txBody>
      </p:sp>
      <p:sp>
        <p:nvSpPr>
          <p:cNvPr id="95" name="Text Placeholder 93">
            <a:extLst>
              <a:ext uri="{FF2B5EF4-FFF2-40B4-BE49-F238E27FC236}">
                <a16:creationId xmlns:a16="http://schemas.microsoft.com/office/drawing/2014/main" id="{348885D5-03D1-6B3F-9070-8D0AAE02E172}"/>
              </a:ext>
            </a:extLst>
          </p:cNvPr>
          <p:cNvSpPr>
            <a:spLocks noGrp="1"/>
          </p:cNvSpPr>
          <p:nvPr>
            <p:ph type="body" sz="quarter" idx="96" hasCustomPrompt="1"/>
          </p:nvPr>
        </p:nvSpPr>
        <p:spPr>
          <a:xfrm>
            <a:off x="1254760" y="1466217"/>
            <a:ext cx="443655" cy="176213"/>
          </a:xfrm>
        </p:spPr>
        <p:txBody>
          <a:bodyPr lIns="0" rIns="0" anchor="ctr">
            <a:noAutofit/>
          </a:bodyPr>
          <a:lstStyle>
            <a:lvl1pPr marL="0" indent="0" algn="l">
              <a:buNone/>
              <a:defRPr sz="800"/>
            </a:lvl1pPr>
          </a:lstStyle>
          <a:p>
            <a:pPr lvl="0"/>
            <a:r>
              <a:rPr lang="en-US" dirty="0"/>
              <a:t>Add text</a:t>
            </a:r>
          </a:p>
        </p:txBody>
      </p:sp>
      <p:sp>
        <p:nvSpPr>
          <p:cNvPr id="99" name="Text Placeholder 93">
            <a:extLst>
              <a:ext uri="{FF2B5EF4-FFF2-40B4-BE49-F238E27FC236}">
                <a16:creationId xmlns:a16="http://schemas.microsoft.com/office/drawing/2014/main" id="{5A2734B8-7917-5312-5E9E-CAD7D7312448}"/>
              </a:ext>
            </a:extLst>
          </p:cNvPr>
          <p:cNvSpPr>
            <a:spLocks noGrp="1"/>
          </p:cNvSpPr>
          <p:nvPr>
            <p:ph type="body" sz="quarter" idx="100" hasCustomPrompt="1"/>
          </p:nvPr>
        </p:nvSpPr>
        <p:spPr>
          <a:xfrm>
            <a:off x="1741710" y="1499459"/>
            <a:ext cx="109728" cy="109728"/>
          </a:xfrm>
          <a:solidFill>
            <a:schemeClr val="accent5">
              <a:lumMod val="20000"/>
              <a:lumOff val="80000"/>
            </a:schemeClr>
          </a:solidFill>
        </p:spPr>
        <p:txBody>
          <a:bodyPr lIns="0" rIns="0" anchor="ctr">
            <a:noAutofit/>
          </a:bodyPr>
          <a:lstStyle>
            <a:lvl1pPr marL="0" indent="0" algn="ctr">
              <a:buNone/>
              <a:defRPr sz="800">
                <a:noFill/>
              </a:defRPr>
            </a:lvl1pPr>
          </a:lstStyle>
          <a:p>
            <a:pPr lvl="0"/>
            <a:r>
              <a:rPr lang="en-US" dirty="0"/>
              <a:t>#</a:t>
            </a:r>
          </a:p>
        </p:txBody>
      </p:sp>
      <p:sp>
        <p:nvSpPr>
          <p:cNvPr id="96" name="Text Placeholder 93">
            <a:extLst>
              <a:ext uri="{FF2B5EF4-FFF2-40B4-BE49-F238E27FC236}">
                <a16:creationId xmlns:a16="http://schemas.microsoft.com/office/drawing/2014/main" id="{107A1928-9E70-859B-58D8-A502358C909A}"/>
              </a:ext>
            </a:extLst>
          </p:cNvPr>
          <p:cNvSpPr>
            <a:spLocks noGrp="1"/>
          </p:cNvSpPr>
          <p:nvPr>
            <p:ph type="body" sz="quarter" idx="97" hasCustomPrompt="1"/>
          </p:nvPr>
        </p:nvSpPr>
        <p:spPr>
          <a:xfrm>
            <a:off x="1898650" y="1466217"/>
            <a:ext cx="711200" cy="176213"/>
          </a:xfrm>
        </p:spPr>
        <p:txBody>
          <a:bodyPr lIns="0" rIns="0" anchor="ctr">
            <a:noAutofit/>
          </a:bodyPr>
          <a:lstStyle>
            <a:lvl1pPr marL="0" indent="0" algn="l">
              <a:buNone/>
              <a:defRPr sz="800"/>
            </a:lvl1pPr>
          </a:lstStyle>
          <a:p>
            <a:pPr lvl="0"/>
            <a:r>
              <a:rPr lang="en-US" dirty="0"/>
              <a:t>Add text</a:t>
            </a:r>
          </a:p>
        </p:txBody>
      </p:sp>
      <p:sp>
        <p:nvSpPr>
          <p:cNvPr id="87" name="Picture Placeholder 85">
            <a:extLst>
              <a:ext uri="{FF2B5EF4-FFF2-40B4-BE49-F238E27FC236}">
                <a16:creationId xmlns:a16="http://schemas.microsoft.com/office/drawing/2014/main" id="{C8D5F1BC-4AD2-742F-E954-3D9151C360DB}"/>
              </a:ext>
            </a:extLst>
          </p:cNvPr>
          <p:cNvSpPr>
            <a:spLocks noGrp="1"/>
          </p:cNvSpPr>
          <p:nvPr>
            <p:ph type="pic" sz="quarter" idx="89" hasCustomPrompt="1"/>
          </p:nvPr>
        </p:nvSpPr>
        <p:spPr>
          <a:xfrm>
            <a:off x="564870"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10" name="Text Placeholder 52">
            <a:extLst>
              <a:ext uri="{FF2B5EF4-FFF2-40B4-BE49-F238E27FC236}">
                <a16:creationId xmlns:a16="http://schemas.microsoft.com/office/drawing/2014/main" id="{830311D8-E744-2D01-68AE-CD6AEF26CA2C}"/>
              </a:ext>
            </a:extLst>
          </p:cNvPr>
          <p:cNvSpPr>
            <a:spLocks noGrp="1"/>
          </p:cNvSpPr>
          <p:nvPr>
            <p:ph type="body" sz="quarter" idx="28" hasCustomPrompt="1"/>
          </p:nvPr>
        </p:nvSpPr>
        <p:spPr>
          <a:xfrm>
            <a:off x="278228" y="3717348"/>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11" name="Text Placeholder 54">
            <a:extLst>
              <a:ext uri="{FF2B5EF4-FFF2-40B4-BE49-F238E27FC236}">
                <a16:creationId xmlns:a16="http://schemas.microsoft.com/office/drawing/2014/main" id="{EAB91427-31C2-A71F-1F36-E150D887E58F}"/>
              </a:ext>
            </a:extLst>
          </p:cNvPr>
          <p:cNvSpPr>
            <a:spLocks noGrp="1"/>
          </p:cNvSpPr>
          <p:nvPr>
            <p:ph type="body" sz="quarter" idx="29" hasCustomPrompt="1"/>
          </p:nvPr>
        </p:nvSpPr>
        <p:spPr>
          <a:xfrm>
            <a:off x="349312" y="4027330"/>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 name="Text Placeholder 52">
            <a:extLst>
              <a:ext uri="{FF2B5EF4-FFF2-40B4-BE49-F238E27FC236}">
                <a16:creationId xmlns:a16="http://schemas.microsoft.com/office/drawing/2014/main" id="{9CF8B607-9CEE-D617-7CD5-BD3ECA29ED28}"/>
              </a:ext>
            </a:extLst>
          </p:cNvPr>
          <p:cNvSpPr>
            <a:spLocks noGrp="1"/>
          </p:cNvSpPr>
          <p:nvPr>
            <p:ph type="body" sz="quarter" idx="54" hasCustomPrompt="1"/>
          </p:nvPr>
        </p:nvSpPr>
        <p:spPr>
          <a:xfrm>
            <a:off x="278228" y="4436676"/>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5" name="Text Placeholder 54">
            <a:extLst>
              <a:ext uri="{FF2B5EF4-FFF2-40B4-BE49-F238E27FC236}">
                <a16:creationId xmlns:a16="http://schemas.microsoft.com/office/drawing/2014/main" id="{D9D4BF54-FE1A-25E6-1A4E-9D6309F39C49}"/>
              </a:ext>
            </a:extLst>
          </p:cNvPr>
          <p:cNvSpPr>
            <a:spLocks noGrp="1"/>
          </p:cNvSpPr>
          <p:nvPr>
            <p:ph type="body" sz="quarter" idx="55" hasCustomPrompt="1"/>
          </p:nvPr>
        </p:nvSpPr>
        <p:spPr>
          <a:xfrm>
            <a:off x="340168" y="4737514"/>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 name="Text Placeholder 52">
            <a:extLst>
              <a:ext uri="{FF2B5EF4-FFF2-40B4-BE49-F238E27FC236}">
                <a16:creationId xmlns:a16="http://schemas.microsoft.com/office/drawing/2014/main" id="{06B0311E-E079-ABAD-3769-64D5488D0836}"/>
              </a:ext>
            </a:extLst>
          </p:cNvPr>
          <p:cNvSpPr>
            <a:spLocks noGrp="1"/>
          </p:cNvSpPr>
          <p:nvPr>
            <p:ph type="body" sz="quarter" idx="56" hasCustomPrompt="1"/>
          </p:nvPr>
        </p:nvSpPr>
        <p:spPr>
          <a:xfrm>
            <a:off x="278228" y="5146860"/>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9" name="Text Placeholder 54">
            <a:extLst>
              <a:ext uri="{FF2B5EF4-FFF2-40B4-BE49-F238E27FC236}">
                <a16:creationId xmlns:a16="http://schemas.microsoft.com/office/drawing/2014/main" id="{BED520CD-EDF1-0A11-283D-776679FD6A6F}"/>
              </a:ext>
            </a:extLst>
          </p:cNvPr>
          <p:cNvSpPr>
            <a:spLocks noGrp="1"/>
          </p:cNvSpPr>
          <p:nvPr>
            <p:ph type="body" sz="quarter" idx="57" hasCustomPrompt="1"/>
          </p:nvPr>
        </p:nvSpPr>
        <p:spPr>
          <a:xfrm>
            <a:off x="340168" y="5447698"/>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8" name="Picture Placeholder 85">
            <a:extLst>
              <a:ext uri="{FF2B5EF4-FFF2-40B4-BE49-F238E27FC236}">
                <a16:creationId xmlns:a16="http://schemas.microsoft.com/office/drawing/2014/main" id="{21A17592-EE89-EFA4-EFCF-6DC8ADBC7BD4}"/>
              </a:ext>
            </a:extLst>
          </p:cNvPr>
          <p:cNvSpPr>
            <a:spLocks noGrp="1"/>
          </p:cNvSpPr>
          <p:nvPr>
            <p:ph type="pic" sz="quarter" idx="90" hasCustomPrompt="1"/>
          </p:nvPr>
        </p:nvSpPr>
        <p:spPr>
          <a:xfrm>
            <a:off x="2530587"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14" name="Text Placeholder 52">
            <a:extLst>
              <a:ext uri="{FF2B5EF4-FFF2-40B4-BE49-F238E27FC236}">
                <a16:creationId xmlns:a16="http://schemas.microsoft.com/office/drawing/2014/main" id="{C7FCEFE5-2873-EFDA-9DEE-D5566F6D9F39}"/>
              </a:ext>
            </a:extLst>
          </p:cNvPr>
          <p:cNvSpPr>
            <a:spLocks noGrp="1"/>
          </p:cNvSpPr>
          <p:nvPr>
            <p:ph type="body" sz="quarter" idx="58" hasCustomPrompt="1"/>
          </p:nvPr>
        </p:nvSpPr>
        <p:spPr>
          <a:xfrm>
            <a:off x="2243945" y="3717348"/>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15" name="Text Placeholder 54">
            <a:extLst>
              <a:ext uri="{FF2B5EF4-FFF2-40B4-BE49-F238E27FC236}">
                <a16:creationId xmlns:a16="http://schemas.microsoft.com/office/drawing/2014/main" id="{6FA95B0F-EC7D-C3B5-D995-D89B33C39415}"/>
              </a:ext>
            </a:extLst>
          </p:cNvPr>
          <p:cNvSpPr>
            <a:spLocks noGrp="1"/>
          </p:cNvSpPr>
          <p:nvPr>
            <p:ph type="body" sz="quarter" idx="59" hasCustomPrompt="1"/>
          </p:nvPr>
        </p:nvSpPr>
        <p:spPr>
          <a:xfrm>
            <a:off x="2315029" y="4027330"/>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52">
            <a:extLst>
              <a:ext uri="{FF2B5EF4-FFF2-40B4-BE49-F238E27FC236}">
                <a16:creationId xmlns:a16="http://schemas.microsoft.com/office/drawing/2014/main" id="{961BC6F1-EDC3-DF29-8560-F8846EC7B567}"/>
              </a:ext>
            </a:extLst>
          </p:cNvPr>
          <p:cNvSpPr>
            <a:spLocks noGrp="1"/>
          </p:cNvSpPr>
          <p:nvPr>
            <p:ph type="body" sz="quarter" idx="60" hasCustomPrompt="1"/>
          </p:nvPr>
        </p:nvSpPr>
        <p:spPr>
          <a:xfrm>
            <a:off x="2243945" y="4436676"/>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27" name="Text Placeholder 54">
            <a:extLst>
              <a:ext uri="{FF2B5EF4-FFF2-40B4-BE49-F238E27FC236}">
                <a16:creationId xmlns:a16="http://schemas.microsoft.com/office/drawing/2014/main" id="{8358AEEF-9C9B-D492-7BC7-9C7ED2C30A20}"/>
              </a:ext>
            </a:extLst>
          </p:cNvPr>
          <p:cNvSpPr>
            <a:spLocks noGrp="1"/>
          </p:cNvSpPr>
          <p:nvPr>
            <p:ph type="body" sz="quarter" idx="61" hasCustomPrompt="1"/>
          </p:nvPr>
        </p:nvSpPr>
        <p:spPr>
          <a:xfrm>
            <a:off x="2305885" y="4737514"/>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0" name="Text Placeholder 52">
            <a:extLst>
              <a:ext uri="{FF2B5EF4-FFF2-40B4-BE49-F238E27FC236}">
                <a16:creationId xmlns:a16="http://schemas.microsoft.com/office/drawing/2014/main" id="{863EC2B5-5E6F-607D-B284-D10B57BE451E}"/>
              </a:ext>
            </a:extLst>
          </p:cNvPr>
          <p:cNvSpPr>
            <a:spLocks noGrp="1"/>
          </p:cNvSpPr>
          <p:nvPr>
            <p:ph type="body" sz="quarter" idx="62" hasCustomPrompt="1"/>
          </p:nvPr>
        </p:nvSpPr>
        <p:spPr>
          <a:xfrm>
            <a:off x="2243945" y="5146860"/>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31" name="Text Placeholder 54">
            <a:extLst>
              <a:ext uri="{FF2B5EF4-FFF2-40B4-BE49-F238E27FC236}">
                <a16:creationId xmlns:a16="http://schemas.microsoft.com/office/drawing/2014/main" id="{F29B0034-4FEE-733F-06DA-AAA56B70049B}"/>
              </a:ext>
            </a:extLst>
          </p:cNvPr>
          <p:cNvSpPr>
            <a:spLocks noGrp="1"/>
          </p:cNvSpPr>
          <p:nvPr>
            <p:ph type="body" sz="quarter" idx="63" hasCustomPrompt="1"/>
          </p:nvPr>
        </p:nvSpPr>
        <p:spPr>
          <a:xfrm>
            <a:off x="2305885" y="5447698"/>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52">
            <a:extLst>
              <a:ext uri="{FF2B5EF4-FFF2-40B4-BE49-F238E27FC236}">
                <a16:creationId xmlns:a16="http://schemas.microsoft.com/office/drawing/2014/main" id="{E90B95EC-6E4E-8CC0-2C74-7638BB976A33}"/>
              </a:ext>
            </a:extLst>
          </p:cNvPr>
          <p:cNvSpPr>
            <a:spLocks noGrp="1"/>
          </p:cNvSpPr>
          <p:nvPr>
            <p:ph type="body" sz="quarter" idx="64" hasCustomPrompt="1"/>
          </p:nvPr>
        </p:nvSpPr>
        <p:spPr>
          <a:xfrm>
            <a:off x="2226146" y="5857044"/>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35" name="Text Placeholder 54">
            <a:extLst>
              <a:ext uri="{FF2B5EF4-FFF2-40B4-BE49-F238E27FC236}">
                <a16:creationId xmlns:a16="http://schemas.microsoft.com/office/drawing/2014/main" id="{3179B3E8-C52E-EDD4-1008-D38C6D5679EA}"/>
              </a:ext>
            </a:extLst>
          </p:cNvPr>
          <p:cNvSpPr>
            <a:spLocks noGrp="1"/>
          </p:cNvSpPr>
          <p:nvPr>
            <p:ph type="body" sz="quarter" idx="65" hasCustomPrompt="1"/>
          </p:nvPr>
        </p:nvSpPr>
        <p:spPr>
          <a:xfrm>
            <a:off x="2288086" y="6157882"/>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6" name="Picture Placeholder 85">
            <a:extLst>
              <a:ext uri="{FF2B5EF4-FFF2-40B4-BE49-F238E27FC236}">
                <a16:creationId xmlns:a16="http://schemas.microsoft.com/office/drawing/2014/main" id="{DE7699E1-7A7B-62F4-882B-7762693BB9A8}"/>
              </a:ext>
            </a:extLst>
          </p:cNvPr>
          <p:cNvSpPr>
            <a:spLocks noGrp="1"/>
          </p:cNvSpPr>
          <p:nvPr>
            <p:ph type="pic" sz="quarter" idx="88" hasCustomPrompt="1"/>
          </p:nvPr>
        </p:nvSpPr>
        <p:spPr>
          <a:xfrm>
            <a:off x="5380310" y="605393"/>
            <a:ext cx="1431378" cy="1057925"/>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378" h="1057925">
                <a:moveTo>
                  <a:pt x="81296" y="1057087"/>
                </a:moveTo>
                <a:cubicBezTo>
                  <a:pt x="-80642" y="704545"/>
                  <a:pt x="15224" y="427588"/>
                  <a:pt x="229005" y="198444"/>
                </a:cubicBezTo>
                <a:cubicBezTo>
                  <a:pt x="335752" y="84026"/>
                  <a:pt x="545212" y="4625"/>
                  <a:pt x="704356" y="397"/>
                </a:cubicBezTo>
                <a:cubicBezTo>
                  <a:pt x="813970" y="-1926"/>
                  <a:pt x="961800" y="271"/>
                  <a:pt x="1183867" y="173077"/>
                </a:cubicBezTo>
                <a:cubicBezTo>
                  <a:pt x="1454729" y="422637"/>
                  <a:pt x="1499016" y="809673"/>
                  <a:pt x="1337621" y="1056283"/>
                </a:cubicBezTo>
                <a:cubicBezTo>
                  <a:pt x="964566" y="1061631"/>
                  <a:pt x="454351" y="1051739"/>
                  <a:pt x="81296" y="1057087"/>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a:solidFill>
                  <a:schemeClr val="tx1"/>
                </a:solidFill>
              </a:defRPr>
            </a:lvl1pPr>
          </a:lstStyle>
          <a:p>
            <a:r>
              <a:rPr lang="en-US" dirty="0"/>
              <a:t>Click icon to add image</a:t>
            </a:r>
          </a:p>
        </p:txBody>
      </p:sp>
      <p:sp>
        <p:nvSpPr>
          <p:cNvPr id="83" name="Text Placeholder 52">
            <a:extLst>
              <a:ext uri="{FF2B5EF4-FFF2-40B4-BE49-F238E27FC236}">
                <a16:creationId xmlns:a16="http://schemas.microsoft.com/office/drawing/2014/main" id="{AEADB03F-04B7-0F0C-D195-8E829CDB103A}"/>
              </a:ext>
            </a:extLst>
          </p:cNvPr>
          <p:cNvSpPr>
            <a:spLocks noGrp="1"/>
          </p:cNvSpPr>
          <p:nvPr>
            <p:ph type="body" sz="quarter" idx="86" hasCustomPrompt="1"/>
          </p:nvPr>
        </p:nvSpPr>
        <p:spPr>
          <a:xfrm>
            <a:off x="5172456" y="1660902"/>
            <a:ext cx="1847087" cy="557575"/>
          </a:xfrm>
          <a:prstGeom prst="roundRect">
            <a:avLst/>
          </a:prstGeom>
          <a:solidFill>
            <a:schemeClr val="accent5">
              <a:lumMod val="20000"/>
              <a:lumOff val="80000"/>
            </a:schemeClr>
          </a:solidFill>
        </p:spPr>
        <p:txBody>
          <a:bodyPr lIns="0" tIns="91440" rIns="0">
            <a:normAutofit/>
          </a:bodyPr>
          <a:lstStyle>
            <a:lvl1pPr marL="0" indent="0" algn="ctr">
              <a:buNone/>
              <a:defRPr sz="1100" b="1">
                <a:solidFill>
                  <a:schemeClr val="accent5">
                    <a:lumMod val="50000"/>
                  </a:schemeClr>
                </a:solidFill>
                <a:latin typeface="+mn-lt"/>
              </a:defRPr>
            </a:lvl1pPr>
          </a:lstStyle>
          <a:p>
            <a:pPr lvl="0"/>
            <a:r>
              <a:rPr lang="en-US" dirty="0"/>
              <a:t>Click to add text</a:t>
            </a:r>
          </a:p>
        </p:txBody>
      </p:sp>
      <p:sp>
        <p:nvSpPr>
          <p:cNvPr id="84" name="Text Placeholder 54">
            <a:extLst>
              <a:ext uri="{FF2B5EF4-FFF2-40B4-BE49-F238E27FC236}">
                <a16:creationId xmlns:a16="http://schemas.microsoft.com/office/drawing/2014/main" id="{1AF69D89-295F-42DF-4D09-C0C9E3C6CDA2}"/>
              </a:ext>
            </a:extLst>
          </p:cNvPr>
          <p:cNvSpPr>
            <a:spLocks noGrp="1"/>
          </p:cNvSpPr>
          <p:nvPr>
            <p:ph type="body" sz="quarter" idx="87" hasCustomPrompt="1"/>
          </p:nvPr>
        </p:nvSpPr>
        <p:spPr>
          <a:xfrm>
            <a:off x="5234396" y="1961740"/>
            <a:ext cx="1723207" cy="256737"/>
          </a:xfrm>
          <a:noFill/>
        </p:spPr>
        <p:txBody>
          <a:bodyPr lIns="0" tIns="0" rIns="0">
            <a:noAutofit/>
          </a:bodyPr>
          <a:lstStyle>
            <a:lvl1pPr marL="0" indent="0" algn="ctr">
              <a:buNone/>
              <a:defRPr sz="1000">
                <a:solidFill>
                  <a:schemeClr val="accent5">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9" name="Picture Placeholder 85">
            <a:extLst>
              <a:ext uri="{FF2B5EF4-FFF2-40B4-BE49-F238E27FC236}">
                <a16:creationId xmlns:a16="http://schemas.microsoft.com/office/drawing/2014/main" id="{2E6ED8B0-26FF-C117-621D-5AE8D287071C}"/>
              </a:ext>
            </a:extLst>
          </p:cNvPr>
          <p:cNvSpPr>
            <a:spLocks noGrp="1"/>
          </p:cNvSpPr>
          <p:nvPr>
            <p:ph type="pic" sz="quarter" idx="91" hasCustomPrompt="1"/>
          </p:nvPr>
        </p:nvSpPr>
        <p:spPr>
          <a:xfrm>
            <a:off x="4493499"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42" name="Text Placeholder 52">
            <a:extLst>
              <a:ext uri="{FF2B5EF4-FFF2-40B4-BE49-F238E27FC236}">
                <a16:creationId xmlns:a16="http://schemas.microsoft.com/office/drawing/2014/main" id="{6A987EF6-7573-534A-D78D-40984E2B4001}"/>
              </a:ext>
            </a:extLst>
          </p:cNvPr>
          <p:cNvSpPr>
            <a:spLocks noGrp="1"/>
          </p:cNvSpPr>
          <p:nvPr>
            <p:ph type="body" sz="quarter" idx="66" hasCustomPrompt="1"/>
          </p:nvPr>
        </p:nvSpPr>
        <p:spPr>
          <a:xfrm>
            <a:off x="4206857" y="3717348"/>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43" name="Text Placeholder 54">
            <a:extLst>
              <a:ext uri="{FF2B5EF4-FFF2-40B4-BE49-F238E27FC236}">
                <a16:creationId xmlns:a16="http://schemas.microsoft.com/office/drawing/2014/main" id="{109D4738-A826-1074-4E30-3C9BF1534716}"/>
              </a:ext>
            </a:extLst>
          </p:cNvPr>
          <p:cNvSpPr>
            <a:spLocks noGrp="1"/>
          </p:cNvSpPr>
          <p:nvPr>
            <p:ph type="body" sz="quarter" idx="67" hasCustomPrompt="1"/>
          </p:nvPr>
        </p:nvSpPr>
        <p:spPr>
          <a:xfrm>
            <a:off x="4277941" y="4027330"/>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46" name="Text Placeholder 52">
            <a:extLst>
              <a:ext uri="{FF2B5EF4-FFF2-40B4-BE49-F238E27FC236}">
                <a16:creationId xmlns:a16="http://schemas.microsoft.com/office/drawing/2014/main" id="{C784F084-2AB5-FC2F-98A8-14B1918E0B96}"/>
              </a:ext>
            </a:extLst>
          </p:cNvPr>
          <p:cNvSpPr>
            <a:spLocks noGrp="1"/>
          </p:cNvSpPr>
          <p:nvPr>
            <p:ph type="body" sz="quarter" idx="68" hasCustomPrompt="1"/>
          </p:nvPr>
        </p:nvSpPr>
        <p:spPr>
          <a:xfrm>
            <a:off x="4206857" y="4436676"/>
            <a:ext cx="1847087" cy="557575"/>
          </a:xfrm>
          <a:prstGeom prst="roundRect">
            <a:avLst/>
          </a:prstGeom>
          <a:solidFill>
            <a:schemeClr val="tx2">
              <a:lumMod val="20000"/>
              <a:lumOff val="80000"/>
            </a:schemeClr>
          </a:solidFill>
        </p:spPr>
        <p:txBody>
          <a:bodyPr lIns="0" tIns="91440" rIns="0">
            <a:normAutofit/>
          </a:bodyPr>
          <a:lstStyle>
            <a:lvl1pPr marL="0" indent="0" algn="ctr">
              <a:buNone/>
              <a:defRPr sz="1100" b="1">
                <a:solidFill>
                  <a:schemeClr val="tx2">
                    <a:lumMod val="50000"/>
                  </a:schemeClr>
                </a:solidFill>
                <a:latin typeface="+mn-lt"/>
              </a:defRPr>
            </a:lvl1pPr>
          </a:lstStyle>
          <a:p>
            <a:pPr lvl="0"/>
            <a:r>
              <a:rPr lang="en-US" dirty="0"/>
              <a:t>Click to add text</a:t>
            </a:r>
          </a:p>
        </p:txBody>
      </p:sp>
      <p:sp>
        <p:nvSpPr>
          <p:cNvPr id="47" name="Text Placeholder 54">
            <a:extLst>
              <a:ext uri="{FF2B5EF4-FFF2-40B4-BE49-F238E27FC236}">
                <a16:creationId xmlns:a16="http://schemas.microsoft.com/office/drawing/2014/main" id="{BA6D60B7-F856-6AA0-1677-C4238FB49366}"/>
              </a:ext>
            </a:extLst>
          </p:cNvPr>
          <p:cNvSpPr>
            <a:spLocks noGrp="1"/>
          </p:cNvSpPr>
          <p:nvPr>
            <p:ph type="body" sz="quarter" idx="69" hasCustomPrompt="1"/>
          </p:nvPr>
        </p:nvSpPr>
        <p:spPr>
          <a:xfrm>
            <a:off x="4268797" y="4737514"/>
            <a:ext cx="1723207" cy="256737"/>
          </a:xfrm>
          <a:noFill/>
        </p:spPr>
        <p:txBody>
          <a:bodyPr lIns="0" tIns="0" rIns="0">
            <a:noAutofit/>
          </a:bodyPr>
          <a:lstStyle>
            <a:lvl1pPr marL="0" indent="0" algn="ctr">
              <a:buNone/>
              <a:defRPr sz="1000">
                <a:solidFill>
                  <a:schemeClr val="tx2">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90" name="Picture Placeholder 85">
            <a:extLst>
              <a:ext uri="{FF2B5EF4-FFF2-40B4-BE49-F238E27FC236}">
                <a16:creationId xmlns:a16="http://schemas.microsoft.com/office/drawing/2014/main" id="{343CDFDE-C6CB-0D22-A7F4-626D79B1766C}"/>
              </a:ext>
            </a:extLst>
          </p:cNvPr>
          <p:cNvSpPr>
            <a:spLocks noGrp="1"/>
          </p:cNvSpPr>
          <p:nvPr>
            <p:ph type="pic" sz="quarter" idx="92" hasCustomPrompt="1"/>
          </p:nvPr>
        </p:nvSpPr>
        <p:spPr>
          <a:xfrm>
            <a:off x="6424483"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75" name="Text Placeholder 52">
            <a:extLst>
              <a:ext uri="{FF2B5EF4-FFF2-40B4-BE49-F238E27FC236}">
                <a16:creationId xmlns:a16="http://schemas.microsoft.com/office/drawing/2014/main" id="{591222BF-FBBE-0A1E-DCDE-3FAC47FD5F69}"/>
              </a:ext>
            </a:extLst>
          </p:cNvPr>
          <p:cNvSpPr>
            <a:spLocks noGrp="1"/>
          </p:cNvSpPr>
          <p:nvPr>
            <p:ph type="body" sz="quarter" idx="78" hasCustomPrompt="1"/>
          </p:nvPr>
        </p:nvSpPr>
        <p:spPr>
          <a:xfrm>
            <a:off x="6137841" y="3717348"/>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76" name="Text Placeholder 54">
            <a:extLst>
              <a:ext uri="{FF2B5EF4-FFF2-40B4-BE49-F238E27FC236}">
                <a16:creationId xmlns:a16="http://schemas.microsoft.com/office/drawing/2014/main" id="{126D7584-C3B4-4774-2A29-2C697B0D3609}"/>
              </a:ext>
            </a:extLst>
          </p:cNvPr>
          <p:cNvSpPr>
            <a:spLocks noGrp="1"/>
          </p:cNvSpPr>
          <p:nvPr>
            <p:ph type="body" sz="quarter" idx="79" hasCustomPrompt="1"/>
          </p:nvPr>
        </p:nvSpPr>
        <p:spPr>
          <a:xfrm>
            <a:off x="6208925" y="4027330"/>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77" name="Text Placeholder 52">
            <a:extLst>
              <a:ext uri="{FF2B5EF4-FFF2-40B4-BE49-F238E27FC236}">
                <a16:creationId xmlns:a16="http://schemas.microsoft.com/office/drawing/2014/main" id="{D473BC6C-C421-2212-177B-E3D6711518E6}"/>
              </a:ext>
            </a:extLst>
          </p:cNvPr>
          <p:cNvSpPr>
            <a:spLocks noGrp="1"/>
          </p:cNvSpPr>
          <p:nvPr>
            <p:ph type="body" sz="quarter" idx="80" hasCustomPrompt="1"/>
          </p:nvPr>
        </p:nvSpPr>
        <p:spPr>
          <a:xfrm>
            <a:off x="6137841" y="4436676"/>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78" name="Text Placeholder 54">
            <a:extLst>
              <a:ext uri="{FF2B5EF4-FFF2-40B4-BE49-F238E27FC236}">
                <a16:creationId xmlns:a16="http://schemas.microsoft.com/office/drawing/2014/main" id="{70006F72-F095-08F4-B361-C6732D55A8A7}"/>
              </a:ext>
            </a:extLst>
          </p:cNvPr>
          <p:cNvSpPr>
            <a:spLocks noGrp="1"/>
          </p:cNvSpPr>
          <p:nvPr>
            <p:ph type="body" sz="quarter" idx="81" hasCustomPrompt="1"/>
          </p:nvPr>
        </p:nvSpPr>
        <p:spPr>
          <a:xfrm>
            <a:off x="6199781" y="4737514"/>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91" name="Picture Placeholder 85">
            <a:extLst>
              <a:ext uri="{FF2B5EF4-FFF2-40B4-BE49-F238E27FC236}">
                <a16:creationId xmlns:a16="http://schemas.microsoft.com/office/drawing/2014/main" id="{FE501678-6A39-A6F2-B0AC-5611AF6557F6}"/>
              </a:ext>
            </a:extLst>
          </p:cNvPr>
          <p:cNvSpPr>
            <a:spLocks noGrp="1"/>
          </p:cNvSpPr>
          <p:nvPr>
            <p:ph type="pic" sz="quarter" idx="93" hasCustomPrompt="1"/>
          </p:nvPr>
        </p:nvSpPr>
        <p:spPr>
          <a:xfrm>
            <a:off x="8398970"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48" name="Text Placeholder 52">
            <a:extLst>
              <a:ext uri="{FF2B5EF4-FFF2-40B4-BE49-F238E27FC236}">
                <a16:creationId xmlns:a16="http://schemas.microsoft.com/office/drawing/2014/main" id="{6548A776-D2C9-F83F-0057-6DB650E8A8F0}"/>
              </a:ext>
            </a:extLst>
          </p:cNvPr>
          <p:cNvSpPr>
            <a:spLocks noGrp="1"/>
          </p:cNvSpPr>
          <p:nvPr>
            <p:ph type="body" sz="quarter" idx="70" hasCustomPrompt="1"/>
          </p:nvPr>
        </p:nvSpPr>
        <p:spPr>
          <a:xfrm>
            <a:off x="8112328" y="3717348"/>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53" name="Text Placeholder 54">
            <a:extLst>
              <a:ext uri="{FF2B5EF4-FFF2-40B4-BE49-F238E27FC236}">
                <a16:creationId xmlns:a16="http://schemas.microsoft.com/office/drawing/2014/main" id="{952D64D3-D709-D84C-56D6-8466008A9F53}"/>
              </a:ext>
            </a:extLst>
          </p:cNvPr>
          <p:cNvSpPr>
            <a:spLocks noGrp="1"/>
          </p:cNvSpPr>
          <p:nvPr>
            <p:ph type="body" sz="quarter" idx="71" hasCustomPrompt="1"/>
          </p:nvPr>
        </p:nvSpPr>
        <p:spPr>
          <a:xfrm>
            <a:off x="8183412" y="4027330"/>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4" name="Text Placeholder 52">
            <a:extLst>
              <a:ext uri="{FF2B5EF4-FFF2-40B4-BE49-F238E27FC236}">
                <a16:creationId xmlns:a16="http://schemas.microsoft.com/office/drawing/2014/main" id="{518356EF-9214-0FBD-685B-86F7BC9E3441}"/>
              </a:ext>
            </a:extLst>
          </p:cNvPr>
          <p:cNvSpPr>
            <a:spLocks noGrp="1"/>
          </p:cNvSpPr>
          <p:nvPr>
            <p:ph type="body" sz="quarter" idx="72" hasCustomPrompt="1"/>
          </p:nvPr>
        </p:nvSpPr>
        <p:spPr>
          <a:xfrm>
            <a:off x="8112328" y="4436676"/>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55" name="Text Placeholder 54">
            <a:extLst>
              <a:ext uri="{FF2B5EF4-FFF2-40B4-BE49-F238E27FC236}">
                <a16:creationId xmlns:a16="http://schemas.microsoft.com/office/drawing/2014/main" id="{204E61C9-BB68-61D8-062E-C121D1A702BC}"/>
              </a:ext>
            </a:extLst>
          </p:cNvPr>
          <p:cNvSpPr>
            <a:spLocks noGrp="1"/>
          </p:cNvSpPr>
          <p:nvPr>
            <p:ph type="body" sz="quarter" idx="73" hasCustomPrompt="1"/>
          </p:nvPr>
        </p:nvSpPr>
        <p:spPr>
          <a:xfrm>
            <a:off x="8174268" y="4737514"/>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71" name="Text Placeholder 52">
            <a:extLst>
              <a:ext uri="{FF2B5EF4-FFF2-40B4-BE49-F238E27FC236}">
                <a16:creationId xmlns:a16="http://schemas.microsoft.com/office/drawing/2014/main" id="{35999CC6-6048-71FB-E27C-1A0F4898905C}"/>
              </a:ext>
            </a:extLst>
          </p:cNvPr>
          <p:cNvSpPr>
            <a:spLocks noGrp="1"/>
          </p:cNvSpPr>
          <p:nvPr>
            <p:ph type="body" sz="quarter" idx="74" hasCustomPrompt="1"/>
          </p:nvPr>
        </p:nvSpPr>
        <p:spPr>
          <a:xfrm>
            <a:off x="8112328" y="5146860"/>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72" name="Text Placeholder 54">
            <a:extLst>
              <a:ext uri="{FF2B5EF4-FFF2-40B4-BE49-F238E27FC236}">
                <a16:creationId xmlns:a16="http://schemas.microsoft.com/office/drawing/2014/main" id="{C566F690-521D-30ED-2392-9A08F7B92BDF}"/>
              </a:ext>
            </a:extLst>
          </p:cNvPr>
          <p:cNvSpPr>
            <a:spLocks noGrp="1"/>
          </p:cNvSpPr>
          <p:nvPr>
            <p:ph type="body" sz="quarter" idx="75" hasCustomPrompt="1"/>
          </p:nvPr>
        </p:nvSpPr>
        <p:spPr>
          <a:xfrm>
            <a:off x="8174268" y="5447698"/>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73" name="Text Placeholder 52">
            <a:extLst>
              <a:ext uri="{FF2B5EF4-FFF2-40B4-BE49-F238E27FC236}">
                <a16:creationId xmlns:a16="http://schemas.microsoft.com/office/drawing/2014/main" id="{C078D18F-60AA-F0ED-1545-D90F8827A109}"/>
              </a:ext>
            </a:extLst>
          </p:cNvPr>
          <p:cNvSpPr>
            <a:spLocks noGrp="1"/>
          </p:cNvSpPr>
          <p:nvPr>
            <p:ph type="body" sz="quarter" idx="76" hasCustomPrompt="1"/>
          </p:nvPr>
        </p:nvSpPr>
        <p:spPr>
          <a:xfrm>
            <a:off x="8094529" y="5857044"/>
            <a:ext cx="1847087" cy="557575"/>
          </a:xfrm>
          <a:prstGeom prst="roundRect">
            <a:avLst/>
          </a:prstGeom>
          <a:solidFill>
            <a:schemeClr val="accent3">
              <a:lumMod val="20000"/>
              <a:lumOff val="80000"/>
            </a:schemeClr>
          </a:solidFill>
        </p:spPr>
        <p:txBody>
          <a:bodyPr lIns="0" tIns="91440" rIns="0">
            <a:normAutofit/>
          </a:bodyPr>
          <a:lstStyle>
            <a:lvl1pPr marL="0" indent="0" algn="ctr">
              <a:buNone/>
              <a:defRPr sz="1100" b="1">
                <a:solidFill>
                  <a:schemeClr val="accent3">
                    <a:lumMod val="50000"/>
                  </a:schemeClr>
                </a:solidFill>
                <a:latin typeface="+mn-lt"/>
              </a:defRPr>
            </a:lvl1pPr>
          </a:lstStyle>
          <a:p>
            <a:pPr lvl="0"/>
            <a:r>
              <a:rPr lang="en-US" dirty="0"/>
              <a:t>Click to add text</a:t>
            </a:r>
          </a:p>
        </p:txBody>
      </p:sp>
      <p:sp>
        <p:nvSpPr>
          <p:cNvPr id="74" name="Text Placeholder 54">
            <a:extLst>
              <a:ext uri="{FF2B5EF4-FFF2-40B4-BE49-F238E27FC236}">
                <a16:creationId xmlns:a16="http://schemas.microsoft.com/office/drawing/2014/main" id="{D524E30D-E57D-9CA4-2892-7DD0D1413936}"/>
              </a:ext>
            </a:extLst>
          </p:cNvPr>
          <p:cNvSpPr>
            <a:spLocks noGrp="1"/>
          </p:cNvSpPr>
          <p:nvPr>
            <p:ph type="body" sz="quarter" idx="77" hasCustomPrompt="1"/>
          </p:nvPr>
        </p:nvSpPr>
        <p:spPr>
          <a:xfrm>
            <a:off x="8156469" y="6157882"/>
            <a:ext cx="1723207" cy="256737"/>
          </a:xfrm>
          <a:noFill/>
        </p:spPr>
        <p:txBody>
          <a:bodyPr lIns="0" tIns="0" rIns="0">
            <a:noAutofit/>
          </a:bodyPr>
          <a:lstStyle>
            <a:lvl1pPr marL="0" indent="0" algn="ctr">
              <a:buNone/>
              <a:defRPr sz="1000">
                <a:solidFill>
                  <a:schemeClr val="accent3">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92" name="Picture Placeholder 85">
            <a:extLst>
              <a:ext uri="{FF2B5EF4-FFF2-40B4-BE49-F238E27FC236}">
                <a16:creationId xmlns:a16="http://schemas.microsoft.com/office/drawing/2014/main" id="{737DF8B7-F9DA-7CE3-F06A-1238F0BD8BBE}"/>
              </a:ext>
            </a:extLst>
          </p:cNvPr>
          <p:cNvSpPr>
            <a:spLocks noGrp="1"/>
          </p:cNvSpPr>
          <p:nvPr>
            <p:ph type="pic" sz="quarter" idx="94" hasCustomPrompt="1"/>
          </p:nvPr>
        </p:nvSpPr>
        <p:spPr>
          <a:xfrm>
            <a:off x="10373672" y="2740660"/>
            <a:ext cx="1273803" cy="986110"/>
          </a:xfrm>
          <a:custGeom>
            <a:avLst/>
            <a:gdLst>
              <a:gd name="connsiteX0" fmla="*/ 155131 w 1417129"/>
              <a:gd name="connsiteY0" fmla="*/ 1166038 h 1435608"/>
              <a:gd name="connsiteX1" fmla="*/ 217115 w 1417129"/>
              <a:gd name="connsiteY1" fmla="*/ 200715 h 1435608"/>
              <a:gd name="connsiteX2" fmla="*/ 1185312 w 1417129"/>
              <a:gd name="connsiteY2" fmla="*/ 186778 h 1435608"/>
              <a:gd name="connsiteX3" fmla="*/ 1274296 w 1417129"/>
              <a:gd name="connsiteY3" fmla="*/ 1149994 h 1435608"/>
              <a:gd name="connsiteX4" fmla="*/ 155131 w 1417129"/>
              <a:gd name="connsiteY4" fmla="*/ 1166038 h 1435608"/>
              <a:gd name="connsiteX0" fmla="*/ 106757 w 1444969"/>
              <a:gd name="connsiteY0" fmla="*/ 1009689 h 1110037"/>
              <a:gd name="connsiteX1" fmla="*/ 244941 w 1444969"/>
              <a:gd name="connsiteY1" fmla="*/ 160571 h 1110037"/>
              <a:gd name="connsiteX2" fmla="*/ 1213138 w 1444969"/>
              <a:gd name="connsiteY2" fmla="*/ 146634 h 1110037"/>
              <a:gd name="connsiteX3" fmla="*/ 1302122 w 1444969"/>
              <a:gd name="connsiteY3" fmla="*/ 1109850 h 1110037"/>
              <a:gd name="connsiteX4" fmla="*/ 106757 w 1444969"/>
              <a:gd name="connsiteY4" fmla="*/ 1009689 h 1110037"/>
              <a:gd name="connsiteX0" fmla="*/ 106757 w 1483940"/>
              <a:gd name="connsiteY0" fmla="*/ 1009689 h 1010527"/>
              <a:gd name="connsiteX1" fmla="*/ 244941 w 1483940"/>
              <a:gd name="connsiteY1" fmla="*/ 160571 h 1010527"/>
              <a:gd name="connsiteX2" fmla="*/ 1213138 w 1483940"/>
              <a:gd name="connsiteY2" fmla="*/ 146634 h 1010527"/>
              <a:gd name="connsiteX3" fmla="*/ 1363082 w 1483940"/>
              <a:gd name="connsiteY3" fmla="*/ 1008885 h 1010527"/>
              <a:gd name="connsiteX4" fmla="*/ 106757 w 1483940"/>
              <a:gd name="connsiteY4" fmla="*/ 1009689 h 1010527"/>
              <a:gd name="connsiteX0" fmla="*/ 106757 w 1458109"/>
              <a:gd name="connsiteY0" fmla="*/ 1009689 h 1010527"/>
              <a:gd name="connsiteX1" fmla="*/ 244941 w 1458109"/>
              <a:gd name="connsiteY1" fmla="*/ 160571 h 1010527"/>
              <a:gd name="connsiteX2" fmla="*/ 1213138 w 1458109"/>
              <a:gd name="connsiteY2" fmla="*/ 146634 h 1010527"/>
              <a:gd name="connsiteX3" fmla="*/ 1363082 w 1458109"/>
              <a:gd name="connsiteY3" fmla="*/ 1008885 h 1010527"/>
              <a:gd name="connsiteX4" fmla="*/ 106757 w 1458109"/>
              <a:gd name="connsiteY4" fmla="*/ 1009689 h 1010527"/>
              <a:gd name="connsiteX0" fmla="*/ 77125 w 1428477"/>
              <a:gd name="connsiteY0" fmla="*/ 1009689 h 1010527"/>
              <a:gd name="connsiteX1" fmla="*/ 215309 w 1428477"/>
              <a:gd name="connsiteY1" fmla="*/ 160571 h 1010527"/>
              <a:gd name="connsiteX2" fmla="*/ 1183506 w 1428477"/>
              <a:gd name="connsiteY2" fmla="*/ 146634 h 1010527"/>
              <a:gd name="connsiteX3" fmla="*/ 1333450 w 1428477"/>
              <a:gd name="connsiteY3" fmla="*/ 1008885 h 1010527"/>
              <a:gd name="connsiteX4" fmla="*/ 77125 w 1428477"/>
              <a:gd name="connsiteY4" fmla="*/ 1009689 h 1010527"/>
              <a:gd name="connsiteX0" fmla="*/ 78056 w 1429408"/>
              <a:gd name="connsiteY0" fmla="*/ 1035393 h 1036231"/>
              <a:gd name="connsiteX1" fmla="*/ 216240 w 1429408"/>
              <a:gd name="connsiteY1" fmla="*/ 186275 h 1036231"/>
              <a:gd name="connsiteX2" fmla="*/ 1184437 w 1429408"/>
              <a:gd name="connsiteY2" fmla="*/ 172338 h 1036231"/>
              <a:gd name="connsiteX3" fmla="*/ 1334381 w 1429408"/>
              <a:gd name="connsiteY3" fmla="*/ 1034589 h 1036231"/>
              <a:gd name="connsiteX4" fmla="*/ 78056 w 1429408"/>
              <a:gd name="connsiteY4" fmla="*/ 1035393 h 1036231"/>
              <a:gd name="connsiteX0" fmla="*/ 75607 w 1426959"/>
              <a:gd name="connsiteY0" fmla="*/ 1039778 h 1040616"/>
              <a:gd name="connsiteX1" fmla="*/ 223316 w 1426959"/>
              <a:gd name="connsiteY1" fmla="*/ 181135 h 1040616"/>
              <a:gd name="connsiteX2" fmla="*/ 1181988 w 1426959"/>
              <a:gd name="connsiteY2" fmla="*/ 176723 h 1040616"/>
              <a:gd name="connsiteX3" fmla="*/ 1331932 w 1426959"/>
              <a:gd name="connsiteY3" fmla="*/ 1038974 h 1040616"/>
              <a:gd name="connsiteX4" fmla="*/ 75607 w 1426959"/>
              <a:gd name="connsiteY4" fmla="*/ 1039778 h 1040616"/>
              <a:gd name="connsiteX0" fmla="*/ 74582 w 1424664"/>
              <a:gd name="connsiteY0" fmla="*/ 1027439 h 1028277"/>
              <a:gd name="connsiteX1" fmla="*/ 222291 w 1424664"/>
              <a:gd name="connsiteY1" fmla="*/ 168796 h 1028277"/>
              <a:gd name="connsiteX2" fmla="*/ 1177153 w 1424664"/>
              <a:gd name="connsiteY2" fmla="*/ 143429 h 1028277"/>
              <a:gd name="connsiteX3" fmla="*/ 1330907 w 1424664"/>
              <a:gd name="connsiteY3" fmla="*/ 1026635 h 1028277"/>
              <a:gd name="connsiteX4" fmla="*/ 74582 w 1424664"/>
              <a:gd name="connsiteY4" fmla="*/ 1027439 h 1028277"/>
              <a:gd name="connsiteX0" fmla="*/ 60008 w 1410090"/>
              <a:gd name="connsiteY0" fmla="*/ 1057508 h 1058346"/>
              <a:gd name="connsiteX1" fmla="*/ 207717 w 1410090"/>
              <a:gd name="connsiteY1" fmla="*/ 198865 h 1058346"/>
              <a:gd name="connsiteX2" fmla="*/ 683068 w 1410090"/>
              <a:gd name="connsiteY2" fmla="*/ 818 h 1058346"/>
              <a:gd name="connsiteX3" fmla="*/ 1162579 w 1410090"/>
              <a:gd name="connsiteY3" fmla="*/ 173498 h 1058346"/>
              <a:gd name="connsiteX4" fmla="*/ 1316333 w 1410090"/>
              <a:gd name="connsiteY4" fmla="*/ 1056704 h 1058346"/>
              <a:gd name="connsiteX5" fmla="*/ 60008 w 1410090"/>
              <a:gd name="connsiteY5" fmla="*/ 1057508 h 1058346"/>
              <a:gd name="connsiteX0" fmla="*/ 60008 w 1410090"/>
              <a:gd name="connsiteY0" fmla="*/ 1057045 h 1057883"/>
              <a:gd name="connsiteX1" fmla="*/ 207717 w 1410090"/>
              <a:gd name="connsiteY1" fmla="*/ 198402 h 1057883"/>
              <a:gd name="connsiteX2" fmla="*/ 683068 w 1410090"/>
              <a:gd name="connsiteY2" fmla="*/ 355 h 1057883"/>
              <a:gd name="connsiteX3" fmla="*/ 1162579 w 1410090"/>
              <a:gd name="connsiteY3" fmla="*/ 173035 h 1057883"/>
              <a:gd name="connsiteX4" fmla="*/ 1316333 w 1410090"/>
              <a:gd name="connsiteY4" fmla="*/ 1056241 h 1057883"/>
              <a:gd name="connsiteX5" fmla="*/ 60008 w 1410090"/>
              <a:gd name="connsiteY5" fmla="*/ 1057045 h 1057883"/>
              <a:gd name="connsiteX0" fmla="*/ 60008 w 1410090"/>
              <a:gd name="connsiteY0" fmla="*/ 1057087 h 1057925"/>
              <a:gd name="connsiteX1" fmla="*/ 207717 w 1410090"/>
              <a:gd name="connsiteY1" fmla="*/ 198444 h 1057925"/>
              <a:gd name="connsiteX2" fmla="*/ 683068 w 1410090"/>
              <a:gd name="connsiteY2" fmla="*/ 397 h 1057925"/>
              <a:gd name="connsiteX3" fmla="*/ 1162579 w 1410090"/>
              <a:gd name="connsiteY3" fmla="*/ 173077 h 1057925"/>
              <a:gd name="connsiteX4" fmla="*/ 1316333 w 1410090"/>
              <a:gd name="connsiteY4" fmla="*/ 1056283 h 1057925"/>
              <a:gd name="connsiteX5" fmla="*/ 60008 w 1410090"/>
              <a:gd name="connsiteY5" fmla="*/ 1057087 h 1057925"/>
              <a:gd name="connsiteX0" fmla="*/ 65269 w 1415351"/>
              <a:gd name="connsiteY0" fmla="*/ 1057087 h 1057925"/>
              <a:gd name="connsiteX1" fmla="*/ 212978 w 1415351"/>
              <a:gd name="connsiteY1" fmla="*/ 198444 h 1057925"/>
              <a:gd name="connsiteX2" fmla="*/ 688329 w 1415351"/>
              <a:gd name="connsiteY2" fmla="*/ 397 h 1057925"/>
              <a:gd name="connsiteX3" fmla="*/ 1167840 w 1415351"/>
              <a:gd name="connsiteY3" fmla="*/ 173077 h 1057925"/>
              <a:gd name="connsiteX4" fmla="*/ 1321594 w 1415351"/>
              <a:gd name="connsiteY4" fmla="*/ 1056283 h 1057925"/>
              <a:gd name="connsiteX5" fmla="*/ 65269 w 1415351"/>
              <a:gd name="connsiteY5" fmla="*/ 1057087 h 1057925"/>
              <a:gd name="connsiteX0" fmla="*/ 81296 w 1431378"/>
              <a:gd name="connsiteY0" fmla="*/ 1057087 h 1057925"/>
              <a:gd name="connsiteX1" fmla="*/ 229005 w 1431378"/>
              <a:gd name="connsiteY1" fmla="*/ 198444 h 1057925"/>
              <a:gd name="connsiteX2" fmla="*/ 704356 w 1431378"/>
              <a:gd name="connsiteY2" fmla="*/ 397 h 1057925"/>
              <a:gd name="connsiteX3" fmla="*/ 1183867 w 1431378"/>
              <a:gd name="connsiteY3" fmla="*/ 173077 h 1057925"/>
              <a:gd name="connsiteX4" fmla="*/ 1337621 w 1431378"/>
              <a:gd name="connsiteY4" fmla="*/ 1056283 h 1057925"/>
              <a:gd name="connsiteX5" fmla="*/ 81296 w 1431378"/>
              <a:gd name="connsiteY5" fmla="*/ 1057087 h 1057925"/>
              <a:gd name="connsiteX0" fmla="*/ 63097 w 1393240"/>
              <a:gd name="connsiteY0" fmla="*/ 1054363 h 1057634"/>
              <a:gd name="connsiteX1" fmla="*/ 190867 w 1393240"/>
              <a:gd name="connsiteY1" fmla="*/ 198444 h 1057634"/>
              <a:gd name="connsiteX2" fmla="*/ 666218 w 1393240"/>
              <a:gd name="connsiteY2" fmla="*/ 397 h 1057634"/>
              <a:gd name="connsiteX3" fmla="*/ 1145729 w 1393240"/>
              <a:gd name="connsiteY3" fmla="*/ 173077 h 1057634"/>
              <a:gd name="connsiteX4" fmla="*/ 1299483 w 1393240"/>
              <a:gd name="connsiteY4" fmla="*/ 1056283 h 1057634"/>
              <a:gd name="connsiteX5" fmla="*/ 63097 w 1393240"/>
              <a:gd name="connsiteY5" fmla="*/ 1054363 h 1057634"/>
              <a:gd name="connsiteX0" fmla="*/ 102323 w 1432466"/>
              <a:gd name="connsiteY0" fmla="*/ 1054363 h 1057634"/>
              <a:gd name="connsiteX1" fmla="*/ 96213 w 1432466"/>
              <a:gd name="connsiteY1" fmla="*/ 367346 h 1057634"/>
              <a:gd name="connsiteX2" fmla="*/ 705444 w 1432466"/>
              <a:gd name="connsiteY2" fmla="*/ 397 h 1057634"/>
              <a:gd name="connsiteX3" fmla="*/ 1184955 w 1432466"/>
              <a:gd name="connsiteY3" fmla="*/ 173077 h 1057634"/>
              <a:gd name="connsiteX4" fmla="*/ 1338709 w 1432466"/>
              <a:gd name="connsiteY4" fmla="*/ 1056283 h 1057634"/>
              <a:gd name="connsiteX5" fmla="*/ 102323 w 1432466"/>
              <a:gd name="connsiteY5" fmla="*/ 1054363 h 1057634"/>
              <a:gd name="connsiteX0" fmla="*/ 101570 w 1431713"/>
              <a:gd name="connsiteY0" fmla="*/ 1054363 h 1057634"/>
              <a:gd name="connsiteX1" fmla="*/ 95460 w 1431713"/>
              <a:gd name="connsiteY1" fmla="*/ 367346 h 1057634"/>
              <a:gd name="connsiteX2" fmla="*/ 704691 w 1431713"/>
              <a:gd name="connsiteY2" fmla="*/ 397 h 1057634"/>
              <a:gd name="connsiteX3" fmla="*/ 1184202 w 1431713"/>
              <a:gd name="connsiteY3" fmla="*/ 173077 h 1057634"/>
              <a:gd name="connsiteX4" fmla="*/ 1337956 w 1431713"/>
              <a:gd name="connsiteY4" fmla="*/ 1056283 h 1057634"/>
              <a:gd name="connsiteX5" fmla="*/ 101570 w 1431713"/>
              <a:gd name="connsiteY5" fmla="*/ 1054363 h 1057634"/>
              <a:gd name="connsiteX0" fmla="*/ 114589 w 1444732"/>
              <a:gd name="connsiteY0" fmla="*/ 1054363 h 1057634"/>
              <a:gd name="connsiteX1" fmla="*/ 108479 w 1444732"/>
              <a:gd name="connsiteY1" fmla="*/ 367346 h 1057634"/>
              <a:gd name="connsiteX2" fmla="*/ 717710 w 1444732"/>
              <a:gd name="connsiteY2" fmla="*/ 397 h 1057634"/>
              <a:gd name="connsiteX3" fmla="*/ 1197221 w 1444732"/>
              <a:gd name="connsiteY3" fmla="*/ 173077 h 1057634"/>
              <a:gd name="connsiteX4" fmla="*/ 1350975 w 1444732"/>
              <a:gd name="connsiteY4" fmla="*/ 1056283 h 1057634"/>
              <a:gd name="connsiteX5" fmla="*/ 114589 w 1444732"/>
              <a:gd name="connsiteY5" fmla="*/ 1054363 h 1057634"/>
              <a:gd name="connsiteX0" fmla="*/ 96798 w 1426941"/>
              <a:gd name="connsiteY0" fmla="*/ 1054363 h 1057634"/>
              <a:gd name="connsiteX1" fmla="*/ 90688 w 1426941"/>
              <a:gd name="connsiteY1" fmla="*/ 367346 h 1057634"/>
              <a:gd name="connsiteX2" fmla="*/ 699919 w 1426941"/>
              <a:gd name="connsiteY2" fmla="*/ 397 h 1057634"/>
              <a:gd name="connsiteX3" fmla="*/ 1179430 w 1426941"/>
              <a:gd name="connsiteY3" fmla="*/ 173077 h 1057634"/>
              <a:gd name="connsiteX4" fmla="*/ 1333184 w 1426941"/>
              <a:gd name="connsiteY4" fmla="*/ 1056283 h 1057634"/>
              <a:gd name="connsiteX5" fmla="*/ 96798 w 1426941"/>
              <a:gd name="connsiteY5" fmla="*/ 1054363 h 1057634"/>
              <a:gd name="connsiteX0" fmla="*/ 90716 w 1420859"/>
              <a:gd name="connsiteY0" fmla="*/ 1054363 h 1057634"/>
              <a:gd name="connsiteX1" fmla="*/ 96000 w 1420859"/>
              <a:gd name="connsiteY1" fmla="*/ 361898 h 1057634"/>
              <a:gd name="connsiteX2" fmla="*/ 693837 w 1420859"/>
              <a:gd name="connsiteY2" fmla="*/ 397 h 1057634"/>
              <a:gd name="connsiteX3" fmla="*/ 1173348 w 1420859"/>
              <a:gd name="connsiteY3" fmla="*/ 173077 h 1057634"/>
              <a:gd name="connsiteX4" fmla="*/ 1327102 w 1420859"/>
              <a:gd name="connsiteY4" fmla="*/ 1056283 h 1057634"/>
              <a:gd name="connsiteX5" fmla="*/ 90716 w 1420859"/>
              <a:gd name="connsiteY5" fmla="*/ 1054363 h 1057634"/>
              <a:gd name="connsiteX0" fmla="*/ 98377 w 1428520"/>
              <a:gd name="connsiteY0" fmla="*/ 1054363 h 1057634"/>
              <a:gd name="connsiteX1" fmla="*/ 89419 w 1428520"/>
              <a:gd name="connsiteY1" fmla="*/ 372795 h 1057634"/>
              <a:gd name="connsiteX2" fmla="*/ 701498 w 1428520"/>
              <a:gd name="connsiteY2" fmla="*/ 397 h 1057634"/>
              <a:gd name="connsiteX3" fmla="*/ 1181009 w 1428520"/>
              <a:gd name="connsiteY3" fmla="*/ 173077 h 1057634"/>
              <a:gd name="connsiteX4" fmla="*/ 1334763 w 1428520"/>
              <a:gd name="connsiteY4" fmla="*/ 1056283 h 1057634"/>
              <a:gd name="connsiteX5" fmla="*/ 98377 w 1428520"/>
              <a:gd name="connsiteY5" fmla="*/ 1054363 h 105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8520" h="1057634">
                <a:moveTo>
                  <a:pt x="98377" y="1054363"/>
                </a:moveTo>
                <a:cubicBezTo>
                  <a:pt x="-15137" y="818963"/>
                  <a:pt x="-45893" y="615099"/>
                  <a:pt x="89419" y="372795"/>
                </a:cubicBezTo>
                <a:cubicBezTo>
                  <a:pt x="261844" y="64032"/>
                  <a:pt x="542354" y="4625"/>
                  <a:pt x="701498" y="397"/>
                </a:cubicBezTo>
                <a:cubicBezTo>
                  <a:pt x="811112" y="-1926"/>
                  <a:pt x="958942" y="271"/>
                  <a:pt x="1181009" y="173077"/>
                </a:cubicBezTo>
                <a:cubicBezTo>
                  <a:pt x="1451871" y="422637"/>
                  <a:pt x="1496158" y="809673"/>
                  <a:pt x="1334763" y="1056283"/>
                </a:cubicBezTo>
                <a:cubicBezTo>
                  <a:pt x="961708" y="1061631"/>
                  <a:pt x="471432" y="1049015"/>
                  <a:pt x="98377" y="1054363"/>
                </a:cubicBezTo>
                <a:close/>
              </a:path>
            </a:pathLst>
          </a:custGeom>
          <a:solidFill>
            <a:schemeClr val="bg1">
              <a:lumMod val="95000"/>
            </a:schemeClr>
          </a:solidFill>
          <a:ln>
            <a:noFill/>
          </a:ln>
        </p:spPr>
        <p:txBody>
          <a:bodyPr lIns="274320" tIns="137160" rIns="274320">
            <a:normAutofit/>
          </a:bodyPr>
          <a:lstStyle>
            <a:lvl1pPr marL="0" indent="0" algn="ctr">
              <a:lnSpc>
                <a:spcPct val="80000"/>
              </a:lnSpc>
              <a:spcBef>
                <a:spcPts val="0"/>
              </a:spcBef>
              <a:buNone/>
              <a:defRPr sz="1000" b="0">
                <a:solidFill>
                  <a:schemeClr val="tx1"/>
                </a:solidFill>
              </a:defRPr>
            </a:lvl1pPr>
          </a:lstStyle>
          <a:p>
            <a:r>
              <a:rPr lang="en-US" dirty="0"/>
              <a:t>Click icon to add image</a:t>
            </a:r>
          </a:p>
        </p:txBody>
      </p:sp>
      <p:sp>
        <p:nvSpPr>
          <p:cNvPr id="79" name="Text Placeholder 52">
            <a:extLst>
              <a:ext uri="{FF2B5EF4-FFF2-40B4-BE49-F238E27FC236}">
                <a16:creationId xmlns:a16="http://schemas.microsoft.com/office/drawing/2014/main" id="{3B734046-1A9E-CA53-52E9-8C35BA113BB0}"/>
              </a:ext>
            </a:extLst>
          </p:cNvPr>
          <p:cNvSpPr>
            <a:spLocks noGrp="1"/>
          </p:cNvSpPr>
          <p:nvPr>
            <p:ph type="body" sz="quarter" idx="82" hasCustomPrompt="1"/>
          </p:nvPr>
        </p:nvSpPr>
        <p:spPr>
          <a:xfrm>
            <a:off x="10087030" y="3717348"/>
            <a:ext cx="1847087" cy="557575"/>
          </a:xfrm>
          <a:prstGeom prst="roundRect">
            <a:avLst/>
          </a:prstGeom>
          <a:solidFill>
            <a:schemeClr val="accent5">
              <a:lumMod val="20000"/>
              <a:lumOff val="80000"/>
            </a:schemeClr>
          </a:solidFill>
        </p:spPr>
        <p:txBody>
          <a:bodyPr lIns="0" tIns="91440" rIns="0">
            <a:normAutofit/>
          </a:bodyPr>
          <a:lstStyle>
            <a:lvl1pPr marL="0" indent="0" algn="ctr">
              <a:buNone/>
              <a:defRPr sz="1100" b="1">
                <a:solidFill>
                  <a:schemeClr val="accent5">
                    <a:lumMod val="50000"/>
                  </a:schemeClr>
                </a:solidFill>
                <a:latin typeface="+mn-lt"/>
              </a:defRPr>
            </a:lvl1pPr>
          </a:lstStyle>
          <a:p>
            <a:pPr lvl="0"/>
            <a:r>
              <a:rPr lang="en-US" dirty="0"/>
              <a:t>Click to add text</a:t>
            </a:r>
          </a:p>
        </p:txBody>
      </p:sp>
      <p:sp>
        <p:nvSpPr>
          <p:cNvPr id="80" name="Text Placeholder 54">
            <a:extLst>
              <a:ext uri="{FF2B5EF4-FFF2-40B4-BE49-F238E27FC236}">
                <a16:creationId xmlns:a16="http://schemas.microsoft.com/office/drawing/2014/main" id="{77ACCD11-42E0-7774-369A-548253BB6D48}"/>
              </a:ext>
            </a:extLst>
          </p:cNvPr>
          <p:cNvSpPr>
            <a:spLocks noGrp="1"/>
          </p:cNvSpPr>
          <p:nvPr>
            <p:ph type="body" sz="quarter" idx="83" hasCustomPrompt="1"/>
          </p:nvPr>
        </p:nvSpPr>
        <p:spPr>
          <a:xfrm>
            <a:off x="10158114" y="4027330"/>
            <a:ext cx="1723207" cy="256737"/>
          </a:xfrm>
          <a:noFill/>
        </p:spPr>
        <p:txBody>
          <a:bodyPr lIns="0" tIns="0" rIns="0">
            <a:noAutofit/>
          </a:bodyPr>
          <a:lstStyle>
            <a:lvl1pPr marL="0" indent="0" algn="ctr">
              <a:buNone/>
              <a:defRPr sz="1000">
                <a:solidFill>
                  <a:schemeClr val="accent5">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81" name="Text Placeholder 52">
            <a:extLst>
              <a:ext uri="{FF2B5EF4-FFF2-40B4-BE49-F238E27FC236}">
                <a16:creationId xmlns:a16="http://schemas.microsoft.com/office/drawing/2014/main" id="{54DF4C84-70FE-CC15-B311-A058420F1F3E}"/>
              </a:ext>
            </a:extLst>
          </p:cNvPr>
          <p:cNvSpPr>
            <a:spLocks noGrp="1"/>
          </p:cNvSpPr>
          <p:nvPr>
            <p:ph type="body" sz="quarter" idx="84" hasCustomPrompt="1"/>
          </p:nvPr>
        </p:nvSpPr>
        <p:spPr>
          <a:xfrm>
            <a:off x="10087030" y="4436676"/>
            <a:ext cx="1847087" cy="557575"/>
          </a:xfrm>
          <a:prstGeom prst="roundRect">
            <a:avLst/>
          </a:prstGeom>
          <a:solidFill>
            <a:schemeClr val="accent5">
              <a:lumMod val="20000"/>
              <a:lumOff val="80000"/>
            </a:schemeClr>
          </a:solidFill>
        </p:spPr>
        <p:txBody>
          <a:bodyPr lIns="0" tIns="91440" rIns="0">
            <a:normAutofit/>
          </a:bodyPr>
          <a:lstStyle>
            <a:lvl1pPr marL="0" indent="0" algn="ctr">
              <a:buNone/>
              <a:defRPr sz="1100" b="1">
                <a:solidFill>
                  <a:schemeClr val="accent5">
                    <a:lumMod val="50000"/>
                  </a:schemeClr>
                </a:solidFill>
                <a:latin typeface="+mn-lt"/>
              </a:defRPr>
            </a:lvl1pPr>
          </a:lstStyle>
          <a:p>
            <a:pPr lvl="0"/>
            <a:r>
              <a:rPr lang="en-US" dirty="0"/>
              <a:t>Click to add text</a:t>
            </a:r>
          </a:p>
        </p:txBody>
      </p:sp>
      <p:sp>
        <p:nvSpPr>
          <p:cNvPr id="82" name="Text Placeholder 54">
            <a:extLst>
              <a:ext uri="{FF2B5EF4-FFF2-40B4-BE49-F238E27FC236}">
                <a16:creationId xmlns:a16="http://schemas.microsoft.com/office/drawing/2014/main" id="{575D0D91-9574-C6DF-0A40-6A61A6BF851A}"/>
              </a:ext>
            </a:extLst>
          </p:cNvPr>
          <p:cNvSpPr>
            <a:spLocks noGrp="1"/>
          </p:cNvSpPr>
          <p:nvPr>
            <p:ph type="body" sz="quarter" idx="85" hasCustomPrompt="1"/>
          </p:nvPr>
        </p:nvSpPr>
        <p:spPr>
          <a:xfrm>
            <a:off x="10148970" y="4737514"/>
            <a:ext cx="1723207" cy="256737"/>
          </a:xfrm>
          <a:noFill/>
        </p:spPr>
        <p:txBody>
          <a:bodyPr lIns="0" tIns="0" rIns="0">
            <a:noAutofit/>
          </a:bodyPr>
          <a:lstStyle>
            <a:lvl1pPr marL="0" indent="0" algn="ctr">
              <a:buNone/>
              <a:defRPr sz="1000">
                <a:solidFill>
                  <a:schemeClr val="accent5">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Tree>
    <p:extLst>
      <p:ext uri="{BB962C8B-B14F-4D97-AF65-F5344CB8AC3E}">
        <p14:creationId xmlns:p14="http://schemas.microsoft.com/office/powerpoint/2010/main" val="2616591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Picture and Content">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9C70371-D147-2B29-EAEB-B10A799D09DF}"/>
              </a:ext>
            </a:extLst>
          </p:cNvPr>
          <p:cNvSpPr>
            <a:spLocks noGrp="1"/>
          </p:cNvSpPr>
          <p:nvPr>
            <p:ph type="title" hasCustomPrompt="1"/>
          </p:nvPr>
        </p:nvSpPr>
        <p:spPr>
          <a:xfrm>
            <a:off x="916169" y="614812"/>
            <a:ext cx="10359659" cy="1325563"/>
          </a:xfrm>
        </p:spPr>
        <p:txBody>
          <a:bodyPr>
            <a:normAutofit/>
          </a:bodyPr>
          <a:lstStyle>
            <a:lvl1pPr>
              <a:defRPr sz="3600"/>
            </a:lvl1pPr>
          </a:lstStyle>
          <a:p>
            <a:r>
              <a:rPr lang="en-US" dirty="0"/>
              <a:t>Click to add title</a:t>
            </a:r>
          </a:p>
        </p:txBody>
      </p:sp>
      <p:sp>
        <p:nvSpPr>
          <p:cNvPr id="3" name="Picture Placeholder 2">
            <a:extLst>
              <a:ext uri="{FF2B5EF4-FFF2-40B4-BE49-F238E27FC236}">
                <a16:creationId xmlns:a16="http://schemas.microsoft.com/office/drawing/2014/main" id="{1C5AE226-98C6-70F4-8DED-59E8FE30401C}"/>
              </a:ext>
            </a:extLst>
          </p:cNvPr>
          <p:cNvSpPr>
            <a:spLocks noGrp="1"/>
          </p:cNvSpPr>
          <p:nvPr>
            <p:ph type="pic" sz="quarter" idx="11"/>
          </p:nvPr>
        </p:nvSpPr>
        <p:spPr>
          <a:xfrm>
            <a:off x="-367" y="2177378"/>
            <a:ext cx="5713413" cy="4669987"/>
          </a:xfrm>
          <a:custGeom>
            <a:avLst/>
            <a:gdLst>
              <a:gd name="connsiteX0" fmla="*/ 400038 w 5713413"/>
              <a:gd name="connsiteY0" fmla="*/ 0 h 4669987"/>
              <a:gd name="connsiteX1" fmla="*/ 5713413 w 5713413"/>
              <a:gd name="connsiteY1" fmla="*/ 0 h 4669987"/>
              <a:gd name="connsiteX2" fmla="*/ 5713413 w 5713413"/>
              <a:gd name="connsiteY2" fmla="*/ 4315224 h 4669987"/>
              <a:gd name="connsiteX3" fmla="*/ 400038 w 5713413"/>
              <a:gd name="connsiteY3" fmla="*/ 4315224 h 4669987"/>
              <a:gd name="connsiteX4" fmla="*/ 0 w 5713413"/>
              <a:gd name="connsiteY4" fmla="*/ 0 h 4669987"/>
              <a:gd name="connsiteX5" fmla="*/ 386684 w 5713413"/>
              <a:gd name="connsiteY5" fmla="*/ 0 h 4669987"/>
              <a:gd name="connsiteX6" fmla="*/ 386684 w 5713413"/>
              <a:gd name="connsiteY6" fmla="*/ 4328578 h 4669987"/>
              <a:gd name="connsiteX7" fmla="*/ 5713413 w 5713413"/>
              <a:gd name="connsiteY7" fmla="*/ 4328578 h 4669987"/>
              <a:gd name="connsiteX8" fmla="*/ 5713413 w 5713413"/>
              <a:gd name="connsiteY8" fmla="*/ 4669987 h 4669987"/>
              <a:gd name="connsiteX9" fmla="*/ 0 w 5713413"/>
              <a:gd name="connsiteY9" fmla="*/ 4669987 h 466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3413" h="4669987">
                <a:moveTo>
                  <a:pt x="400038" y="0"/>
                </a:moveTo>
                <a:lnTo>
                  <a:pt x="5713413" y="0"/>
                </a:lnTo>
                <a:lnTo>
                  <a:pt x="5713413" y="4315224"/>
                </a:lnTo>
                <a:lnTo>
                  <a:pt x="400038" y="4315224"/>
                </a:lnTo>
                <a:close/>
                <a:moveTo>
                  <a:pt x="0" y="0"/>
                </a:moveTo>
                <a:lnTo>
                  <a:pt x="386684" y="0"/>
                </a:lnTo>
                <a:lnTo>
                  <a:pt x="386684" y="4328578"/>
                </a:lnTo>
                <a:lnTo>
                  <a:pt x="5713413" y="4328578"/>
                </a:lnTo>
                <a:lnTo>
                  <a:pt x="5713413" y="4669987"/>
                </a:lnTo>
                <a:lnTo>
                  <a:pt x="0" y="4669987"/>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12" name="Content Placeholder 11">
            <a:extLst>
              <a:ext uri="{FF2B5EF4-FFF2-40B4-BE49-F238E27FC236}">
                <a16:creationId xmlns:a16="http://schemas.microsoft.com/office/drawing/2014/main" id="{8EEA9034-22FD-3C2F-6A27-63638969802D}"/>
              </a:ext>
            </a:extLst>
          </p:cNvPr>
          <p:cNvSpPr>
            <a:spLocks noGrp="1"/>
          </p:cNvSpPr>
          <p:nvPr>
            <p:ph sz="quarter" idx="10" hasCustomPrompt="1"/>
          </p:nvPr>
        </p:nvSpPr>
        <p:spPr>
          <a:xfrm>
            <a:off x="6475413" y="2153285"/>
            <a:ext cx="4799012" cy="3790315"/>
          </a:xfrm>
        </p:spPr>
        <p:txBody>
          <a:bodyPr>
            <a:normAutofit/>
          </a:bodyPr>
          <a:lstStyle>
            <a:lvl1pPr>
              <a:lnSpc>
                <a:spcPct val="95000"/>
              </a:lnSpc>
              <a:spcBef>
                <a:spcPts val="1000"/>
              </a:spcBef>
              <a:spcAft>
                <a:spcPts val="1200"/>
              </a:spcAft>
              <a:defRPr sz="2000"/>
            </a:lvl1pPr>
            <a:lvl2pPr>
              <a:lnSpc>
                <a:spcPct val="95000"/>
              </a:lnSpc>
              <a:spcBef>
                <a:spcPts val="1000"/>
              </a:spcBef>
              <a:spcAft>
                <a:spcPts val="1200"/>
              </a:spcAft>
              <a:defRPr sz="1800"/>
            </a:lvl2pPr>
            <a:lvl3pPr>
              <a:lnSpc>
                <a:spcPct val="95000"/>
              </a:lnSpc>
              <a:spcBef>
                <a:spcPts val="1000"/>
              </a:spcBef>
              <a:spcAft>
                <a:spcPts val="1200"/>
              </a:spcAft>
              <a:defRPr sz="1600"/>
            </a:lvl3pPr>
            <a:lvl4pPr>
              <a:lnSpc>
                <a:spcPct val="95000"/>
              </a:lnSpc>
              <a:spcBef>
                <a:spcPts val="1000"/>
              </a:spcBef>
              <a:spcAft>
                <a:spcPts val="1200"/>
              </a:spcAft>
              <a:defRPr sz="1400"/>
            </a:lvl4pPr>
            <a:lvl5pPr>
              <a:lnSpc>
                <a:spcPct val="95000"/>
              </a:lnSpc>
              <a:spcBef>
                <a:spcPts val="10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0C72AFED-AF5A-A2E9-0D36-388733BBE998}"/>
              </a:ext>
              <a:ext uri="{C183D7F6-B498-43B3-948B-1728B52AA6E4}">
                <adec:decorative xmlns:adec="http://schemas.microsoft.com/office/drawing/2017/decorative" val="1"/>
              </a:ext>
            </a:extLst>
          </p:cNvPr>
          <p:cNvSpPr/>
          <p:nvPr userDrawn="1"/>
        </p:nvSpPr>
        <p:spPr>
          <a:xfrm>
            <a:off x="6096000" y="0"/>
            <a:ext cx="6096000" cy="73674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7" name="Frame 6">
            <a:extLst>
              <a:ext uri="{FF2B5EF4-FFF2-40B4-BE49-F238E27FC236}">
                <a16:creationId xmlns:a16="http://schemas.microsoft.com/office/drawing/2014/main" id="{7A42E613-3DCC-07A2-BA9B-74B13F28E591}"/>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114513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text and imag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1D49246-C641-C3BA-F07B-89FFC6CDAEB8}"/>
              </a:ext>
            </a:extLst>
          </p:cNvPr>
          <p:cNvSpPr>
            <a:spLocks noGrp="1"/>
          </p:cNvSpPr>
          <p:nvPr>
            <p:ph type="title" hasCustomPrompt="1"/>
          </p:nvPr>
        </p:nvSpPr>
        <p:spPr>
          <a:xfrm>
            <a:off x="914399" y="853439"/>
            <a:ext cx="4802373" cy="2833689"/>
          </a:xfrm>
        </p:spPr>
        <p:txBody>
          <a:bodyPr rIns="914400" anchor="b"/>
          <a:lstStyle>
            <a:lvl1pPr>
              <a:defRPr sz="4800"/>
            </a:lvl1pPr>
          </a:lstStyle>
          <a:p>
            <a:r>
              <a:rPr lang="en-US" dirty="0"/>
              <a:t>Click to add title</a:t>
            </a:r>
          </a:p>
        </p:txBody>
      </p:sp>
      <p:sp>
        <p:nvSpPr>
          <p:cNvPr id="11" name="Content Placeholder 10">
            <a:extLst>
              <a:ext uri="{FF2B5EF4-FFF2-40B4-BE49-F238E27FC236}">
                <a16:creationId xmlns:a16="http://schemas.microsoft.com/office/drawing/2014/main" id="{5BE7E1DF-A70C-8F79-9B76-72B2A7B4DC71}"/>
              </a:ext>
            </a:extLst>
          </p:cNvPr>
          <p:cNvSpPr>
            <a:spLocks noGrp="1"/>
          </p:cNvSpPr>
          <p:nvPr>
            <p:ph sz="quarter" idx="11" hasCustomPrompt="1"/>
          </p:nvPr>
        </p:nvSpPr>
        <p:spPr>
          <a:xfrm>
            <a:off x="914400" y="3931919"/>
            <a:ext cx="4802735" cy="2072641"/>
          </a:xfrm>
        </p:spPr>
        <p:txBody>
          <a:bodyPr>
            <a:normAutofit/>
          </a:bodyPr>
          <a:lstStyle>
            <a:lvl1pPr marL="0" indent="0">
              <a:lnSpc>
                <a:spcPct val="125000"/>
              </a:lnSpc>
              <a:spcBef>
                <a:spcPts val="0"/>
              </a:spcBef>
              <a:buNone/>
              <a:defRPr sz="1800"/>
            </a:lvl1pPr>
            <a:lvl2pPr marL="457200" indent="0">
              <a:lnSpc>
                <a:spcPct val="125000"/>
              </a:lnSpc>
              <a:spcBef>
                <a:spcPts val="0"/>
              </a:spcBef>
              <a:buNone/>
              <a:defRPr sz="1600"/>
            </a:lvl2pPr>
            <a:lvl3pPr marL="914400" indent="0">
              <a:lnSpc>
                <a:spcPct val="125000"/>
              </a:lnSpc>
              <a:spcBef>
                <a:spcPts val="0"/>
              </a:spcBef>
              <a:buNone/>
              <a:defRPr sz="1400"/>
            </a:lvl3pPr>
            <a:lvl4pPr marL="1371600" indent="0">
              <a:lnSpc>
                <a:spcPct val="125000"/>
              </a:lnSpc>
              <a:spcBef>
                <a:spcPts val="0"/>
              </a:spcBef>
              <a:buNone/>
              <a:defRPr sz="1200"/>
            </a:lvl4pPr>
            <a:lvl5pPr marL="1828800" indent="0">
              <a:lnSpc>
                <a:spcPct val="125000"/>
              </a:lnSpc>
              <a:spcBef>
                <a:spcPts val="0"/>
              </a:spcBef>
              <a:buNone/>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1CD5F637-DFBF-7FED-7CD5-F46A26E5CD15}"/>
              </a:ext>
            </a:extLst>
          </p:cNvPr>
          <p:cNvSpPr>
            <a:spLocks noGrp="1"/>
          </p:cNvSpPr>
          <p:nvPr>
            <p:ph type="pic" sz="quarter" idx="10"/>
          </p:nvPr>
        </p:nvSpPr>
        <p:spPr>
          <a:xfrm>
            <a:off x="6478587" y="921230"/>
            <a:ext cx="5713413" cy="5029200"/>
          </a:xfrm>
          <a:custGeom>
            <a:avLst/>
            <a:gdLst>
              <a:gd name="connsiteX0" fmla="*/ 5327097 w 5713413"/>
              <a:gd name="connsiteY0" fmla="*/ 0 h 5029200"/>
              <a:gd name="connsiteX1" fmla="*/ 5713413 w 5713413"/>
              <a:gd name="connsiteY1" fmla="*/ 0 h 5029200"/>
              <a:gd name="connsiteX2" fmla="*/ 5713413 w 5713413"/>
              <a:gd name="connsiteY2" fmla="*/ 5029200 h 5029200"/>
              <a:gd name="connsiteX3" fmla="*/ 5327097 w 5713413"/>
              <a:gd name="connsiteY3" fmla="*/ 5029200 h 5029200"/>
              <a:gd name="connsiteX4" fmla="*/ 0 w 5713413"/>
              <a:gd name="connsiteY4" fmla="*/ 0 h 5029200"/>
              <a:gd name="connsiteX5" fmla="*/ 5313743 w 5713413"/>
              <a:gd name="connsiteY5" fmla="*/ 0 h 5029200"/>
              <a:gd name="connsiteX6" fmla="*/ 5313743 w 5713413"/>
              <a:gd name="connsiteY6" fmla="*/ 5029200 h 5029200"/>
              <a:gd name="connsiteX7" fmla="*/ 0 w 5713413"/>
              <a:gd name="connsiteY7"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3413" h="5029200">
                <a:moveTo>
                  <a:pt x="5327097" y="0"/>
                </a:moveTo>
                <a:lnTo>
                  <a:pt x="5713413" y="0"/>
                </a:lnTo>
                <a:lnTo>
                  <a:pt x="5713413" y="5029200"/>
                </a:lnTo>
                <a:lnTo>
                  <a:pt x="5327097" y="5029200"/>
                </a:lnTo>
                <a:close/>
                <a:moveTo>
                  <a:pt x="0" y="0"/>
                </a:moveTo>
                <a:lnTo>
                  <a:pt x="5313743" y="0"/>
                </a:lnTo>
                <a:lnTo>
                  <a:pt x="5313743" y="5029200"/>
                </a:lnTo>
                <a:lnTo>
                  <a:pt x="0" y="5029200"/>
                </a:lnTo>
                <a:close/>
              </a:path>
            </a:pathLst>
          </a:custGeom>
        </p:spPr>
        <p:txBody>
          <a:bodyPr wrap="square">
            <a:noAutofit/>
          </a:bodyPr>
          <a:lstStyle>
            <a:lvl1pPr marL="0" indent="0" algn="ctr">
              <a:buNone/>
              <a:defRPr sz="2000"/>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378552E1-07B0-A631-78D3-D3C0E4C0CD1F}"/>
              </a:ext>
            </a:extLst>
          </p:cNvPr>
          <p:cNvSpPr>
            <a:spLocks noGrp="1"/>
          </p:cNvSpPr>
          <p:nvPr>
            <p:ph type="ftr" sz="quarter" idx="3"/>
          </p:nvPr>
        </p:nvSpPr>
        <p:spPr>
          <a:xfrm>
            <a:off x="914400" y="6121252"/>
            <a:ext cx="41148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endParaRPr lang="en-US" dirty="0"/>
          </a:p>
        </p:txBody>
      </p:sp>
      <p:sp>
        <p:nvSpPr>
          <p:cNvPr id="5" name="Slide Number Placeholder 5">
            <a:extLst>
              <a:ext uri="{FF2B5EF4-FFF2-40B4-BE49-F238E27FC236}">
                <a16:creationId xmlns:a16="http://schemas.microsoft.com/office/drawing/2014/main" id="{DD635B7F-3E76-4C66-6A5A-9156FCE3D921}"/>
              </a:ext>
            </a:extLst>
          </p:cNvPr>
          <p:cNvSpPr>
            <a:spLocks noGrp="1"/>
          </p:cNvSpPr>
          <p:nvPr>
            <p:ph type="sldNum" sz="quarter" idx="4"/>
          </p:nvPr>
        </p:nvSpPr>
        <p:spPr>
          <a:xfrm>
            <a:off x="8534400" y="6121252"/>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
        <p:nvSpPr>
          <p:cNvPr id="13" name="Frame 12">
            <a:extLst>
              <a:ext uri="{FF2B5EF4-FFF2-40B4-BE49-F238E27FC236}">
                <a16:creationId xmlns:a16="http://schemas.microsoft.com/office/drawing/2014/main" id="{33E3B934-3E16-21AF-8F5A-9EFD93255705}"/>
              </a:ext>
            </a:extLst>
          </p:cNvPr>
          <p:cNvSpPr/>
          <p:nvPr userDrawn="1"/>
        </p:nvSpPr>
        <p:spPr>
          <a:xfrm>
            <a:off x="386317" y="352044"/>
            <a:ext cx="11419367" cy="6153912"/>
          </a:xfrm>
          <a:prstGeom prst="frame">
            <a:avLst>
              <a:gd name="adj1" fmla="val 217"/>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91012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 id="2147483670" r:id="rId18"/>
    <p:sldLayoutId id="2147483671" r:id="rId19"/>
    <p:sldLayoutId id="2147483672" r:id="rId20"/>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Bloom and Gloom</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WBDV111 - Presentation</a:t>
            </a:r>
          </a:p>
          <a:p>
            <a:endParaRPr lang="en-US" dirty="0"/>
          </a:p>
          <a:p>
            <a:r>
              <a:rPr lang="en-US" dirty="0"/>
              <a:t>www.bloomandgloom.com.ph</a:t>
            </a:r>
          </a:p>
        </p:txBody>
      </p:sp>
      <p:pic>
        <p:nvPicPr>
          <p:cNvPr id="6" name="Picture Placeholder 5">
            <a:extLst>
              <a:ext uri="{FF2B5EF4-FFF2-40B4-BE49-F238E27FC236}">
                <a16:creationId xmlns:a16="http://schemas.microsoft.com/office/drawing/2014/main" id="{0F0D17AF-7141-DC96-0257-957C523F157E}"/>
              </a:ext>
            </a:extLst>
          </p:cNvPr>
          <p:cNvPicPr>
            <a:picLocks noGrp="1" noChangeAspect="1"/>
          </p:cNvPicPr>
          <p:nvPr>
            <p:ph type="pic" sz="quarter" idx="10"/>
          </p:nvPr>
        </p:nvPicPr>
        <p:blipFill>
          <a:blip r:embed="rId2"/>
          <a:srcRect l="11099" r="11099"/>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10</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4554011" y="-92046"/>
            <a:ext cx="282114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Register</a:t>
            </a:r>
          </a:p>
        </p:txBody>
      </p:sp>
      <p:pic>
        <p:nvPicPr>
          <p:cNvPr id="9" name="Picture 8">
            <a:extLst>
              <a:ext uri="{FF2B5EF4-FFF2-40B4-BE49-F238E27FC236}">
                <a16:creationId xmlns:a16="http://schemas.microsoft.com/office/drawing/2014/main" id="{8AA0FA26-DE95-5E6C-4CD1-46536B37B53C}"/>
              </a:ext>
            </a:extLst>
          </p:cNvPr>
          <p:cNvPicPr>
            <a:picLocks noChangeAspect="1"/>
          </p:cNvPicPr>
          <p:nvPr/>
        </p:nvPicPr>
        <p:blipFill>
          <a:blip r:embed="rId2"/>
          <a:stretch>
            <a:fillRect/>
          </a:stretch>
        </p:blipFill>
        <p:spPr>
          <a:xfrm>
            <a:off x="4019260" y="914049"/>
            <a:ext cx="4153480" cy="5029902"/>
          </a:xfrm>
          <a:prstGeom prst="rect">
            <a:avLst/>
          </a:prstGeom>
        </p:spPr>
      </p:pic>
    </p:spTree>
    <p:extLst>
      <p:ext uri="{BB962C8B-B14F-4D97-AF65-F5344CB8AC3E}">
        <p14:creationId xmlns:p14="http://schemas.microsoft.com/office/powerpoint/2010/main" val="2350640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11</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534680" y="-111247"/>
            <a:ext cx="5354487"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Register - complete</a:t>
            </a:r>
          </a:p>
        </p:txBody>
      </p:sp>
      <p:pic>
        <p:nvPicPr>
          <p:cNvPr id="10" name="Picture 9">
            <a:extLst>
              <a:ext uri="{FF2B5EF4-FFF2-40B4-BE49-F238E27FC236}">
                <a16:creationId xmlns:a16="http://schemas.microsoft.com/office/drawing/2014/main" id="{6521C29A-5D7A-A580-874D-7D8445DEFFB4}"/>
              </a:ext>
            </a:extLst>
          </p:cNvPr>
          <p:cNvPicPr>
            <a:picLocks noChangeAspect="1"/>
          </p:cNvPicPr>
          <p:nvPr/>
        </p:nvPicPr>
        <p:blipFill>
          <a:blip r:embed="rId2"/>
          <a:stretch>
            <a:fillRect/>
          </a:stretch>
        </p:blipFill>
        <p:spPr>
          <a:xfrm>
            <a:off x="628315" y="1292137"/>
            <a:ext cx="10640910" cy="3696216"/>
          </a:xfrm>
          <a:prstGeom prst="rect">
            <a:avLst/>
          </a:prstGeom>
        </p:spPr>
      </p:pic>
    </p:spTree>
    <p:extLst>
      <p:ext uri="{BB962C8B-B14F-4D97-AF65-F5344CB8AC3E}">
        <p14:creationId xmlns:p14="http://schemas.microsoft.com/office/powerpoint/2010/main" val="2209378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12</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339807" y="-154631"/>
            <a:ext cx="6298868"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Terms and Conditions</a:t>
            </a:r>
          </a:p>
        </p:txBody>
      </p:sp>
      <p:pic>
        <p:nvPicPr>
          <p:cNvPr id="10" name="Picture 9">
            <a:extLst>
              <a:ext uri="{FF2B5EF4-FFF2-40B4-BE49-F238E27FC236}">
                <a16:creationId xmlns:a16="http://schemas.microsoft.com/office/drawing/2014/main" id="{2788640C-F9CB-DEDE-8794-4E798F95999A}"/>
              </a:ext>
            </a:extLst>
          </p:cNvPr>
          <p:cNvPicPr>
            <a:picLocks noChangeAspect="1"/>
          </p:cNvPicPr>
          <p:nvPr/>
        </p:nvPicPr>
        <p:blipFill>
          <a:blip r:embed="rId2"/>
          <a:stretch>
            <a:fillRect/>
          </a:stretch>
        </p:blipFill>
        <p:spPr>
          <a:xfrm>
            <a:off x="0" y="721159"/>
            <a:ext cx="12192000" cy="5415682"/>
          </a:xfrm>
          <a:prstGeom prst="rect">
            <a:avLst/>
          </a:prstGeom>
        </p:spPr>
      </p:pic>
    </p:spTree>
    <p:extLst>
      <p:ext uri="{BB962C8B-B14F-4D97-AF65-F5344CB8AC3E}">
        <p14:creationId xmlns:p14="http://schemas.microsoft.com/office/powerpoint/2010/main" val="2167691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7047-A554-B50A-6BAC-4A047D4310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D5A8A9B-1694-7131-0C7D-D6767F8FAA22}"/>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031BC094-C101-6211-61C4-5C9A35349932}"/>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2E3D1939-9782-CD8B-751A-7696DBDFB2A0}"/>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B0DAA31B-048E-527A-8A35-5C2BF824CF22}"/>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1EA219D8-9D02-11A1-D91D-3A12EACBE7E1}"/>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95D97799-0BE8-F487-47BE-BB94A8BABEB8}"/>
              </a:ext>
            </a:extLst>
          </p:cNvPr>
          <p:cNvSpPr>
            <a:spLocks noGrp="1"/>
          </p:cNvSpPr>
          <p:nvPr>
            <p:ph type="sldNum" sz="quarter" idx="18"/>
          </p:nvPr>
        </p:nvSpPr>
        <p:spPr/>
        <p:txBody>
          <a:bodyPr/>
          <a:lstStyle/>
          <a:p>
            <a:fld id="{8D0AFDD5-844D-364D-8AEC-50CF4D36D55D}" type="slidenum">
              <a:rPr lang="en-US" noProof="0" smtClean="0"/>
              <a:pPr/>
              <a:t>13</a:t>
            </a:fld>
            <a:endParaRPr lang="en-US" noProof="0"/>
          </a:p>
        </p:txBody>
      </p:sp>
      <p:sp>
        <p:nvSpPr>
          <p:cNvPr id="9" name="Title 1">
            <a:extLst>
              <a:ext uri="{FF2B5EF4-FFF2-40B4-BE49-F238E27FC236}">
                <a16:creationId xmlns:a16="http://schemas.microsoft.com/office/drawing/2014/main" id="{0DF68D43-3AED-EC34-446B-E37C11DCB4A1}"/>
              </a:ext>
            </a:extLst>
          </p:cNvPr>
          <p:cNvSpPr txBox="1">
            <a:spLocks/>
          </p:cNvSpPr>
          <p:nvPr/>
        </p:nvSpPr>
        <p:spPr>
          <a:xfrm>
            <a:off x="4554011" y="-92046"/>
            <a:ext cx="282114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Packages</a:t>
            </a:r>
          </a:p>
        </p:txBody>
      </p:sp>
      <p:pic>
        <p:nvPicPr>
          <p:cNvPr id="12" name="Picture 11">
            <a:extLst>
              <a:ext uri="{FF2B5EF4-FFF2-40B4-BE49-F238E27FC236}">
                <a16:creationId xmlns:a16="http://schemas.microsoft.com/office/drawing/2014/main" id="{BE3C55EA-2730-2BEA-BFCA-A272EBEBEAA4}"/>
              </a:ext>
            </a:extLst>
          </p:cNvPr>
          <p:cNvPicPr>
            <a:picLocks noChangeAspect="1"/>
          </p:cNvPicPr>
          <p:nvPr/>
        </p:nvPicPr>
        <p:blipFill>
          <a:blip r:embed="rId2"/>
          <a:stretch>
            <a:fillRect/>
          </a:stretch>
        </p:blipFill>
        <p:spPr>
          <a:xfrm>
            <a:off x="0" y="672782"/>
            <a:ext cx="12192000" cy="5512436"/>
          </a:xfrm>
          <a:prstGeom prst="rect">
            <a:avLst/>
          </a:prstGeom>
        </p:spPr>
      </p:pic>
    </p:spTree>
    <p:extLst>
      <p:ext uri="{BB962C8B-B14F-4D97-AF65-F5344CB8AC3E}">
        <p14:creationId xmlns:p14="http://schemas.microsoft.com/office/powerpoint/2010/main" val="2531274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7047-A554-B50A-6BAC-4A047D4310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D5A8A9B-1694-7131-0C7D-D6767F8FAA22}"/>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031BC094-C101-6211-61C4-5C9A35349932}"/>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2E3D1939-9782-CD8B-751A-7696DBDFB2A0}"/>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B0DAA31B-048E-527A-8A35-5C2BF824CF22}"/>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1EA219D8-9D02-11A1-D91D-3A12EACBE7E1}"/>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95D97799-0BE8-F487-47BE-BB94A8BABEB8}"/>
              </a:ext>
            </a:extLst>
          </p:cNvPr>
          <p:cNvSpPr>
            <a:spLocks noGrp="1"/>
          </p:cNvSpPr>
          <p:nvPr>
            <p:ph type="sldNum" sz="quarter" idx="18"/>
          </p:nvPr>
        </p:nvSpPr>
        <p:spPr/>
        <p:txBody>
          <a:bodyPr/>
          <a:lstStyle/>
          <a:p>
            <a:fld id="{8D0AFDD5-844D-364D-8AEC-50CF4D36D55D}" type="slidenum">
              <a:rPr lang="en-US" noProof="0" smtClean="0"/>
              <a:pPr/>
              <a:t>14</a:t>
            </a:fld>
            <a:endParaRPr lang="en-US" noProof="0"/>
          </a:p>
        </p:txBody>
      </p:sp>
      <p:sp>
        <p:nvSpPr>
          <p:cNvPr id="9" name="Title 1">
            <a:extLst>
              <a:ext uri="{FF2B5EF4-FFF2-40B4-BE49-F238E27FC236}">
                <a16:creationId xmlns:a16="http://schemas.microsoft.com/office/drawing/2014/main" id="{0DF68D43-3AED-EC34-446B-E37C11DCB4A1}"/>
              </a:ext>
            </a:extLst>
          </p:cNvPr>
          <p:cNvSpPr txBox="1">
            <a:spLocks/>
          </p:cNvSpPr>
          <p:nvPr/>
        </p:nvSpPr>
        <p:spPr>
          <a:xfrm>
            <a:off x="3339807" y="-134712"/>
            <a:ext cx="6715214"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Packages - checkout</a:t>
            </a:r>
          </a:p>
        </p:txBody>
      </p:sp>
      <p:pic>
        <p:nvPicPr>
          <p:cNvPr id="11" name="Picture 10">
            <a:extLst>
              <a:ext uri="{FF2B5EF4-FFF2-40B4-BE49-F238E27FC236}">
                <a16:creationId xmlns:a16="http://schemas.microsoft.com/office/drawing/2014/main" id="{38573C5B-DE95-5357-B62A-184306E89FC4}"/>
              </a:ext>
            </a:extLst>
          </p:cNvPr>
          <p:cNvPicPr>
            <a:picLocks noChangeAspect="1"/>
          </p:cNvPicPr>
          <p:nvPr/>
        </p:nvPicPr>
        <p:blipFill>
          <a:blip r:embed="rId2"/>
          <a:stretch>
            <a:fillRect/>
          </a:stretch>
        </p:blipFill>
        <p:spPr>
          <a:xfrm>
            <a:off x="258690" y="785000"/>
            <a:ext cx="5105790" cy="5286846"/>
          </a:xfrm>
          <a:prstGeom prst="rect">
            <a:avLst/>
          </a:prstGeom>
        </p:spPr>
      </p:pic>
      <p:pic>
        <p:nvPicPr>
          <p:cNvPr id="14" name="Picture 13">
            <a:extLst>
              <a:ext uri="{FF2B5EF4-FFF2-40B4-BE49-F238E27FC236}">
                <a16:creationId xmlns:a16="http://schemas.microsoft.com/office/drawing/2014/main" id="{BC15B666-8B58-1264-8291-7536B36315E7}"/>
              </a:ext>
            </a:extLst>
          </p:cNvPr>
          <p:cNvPicPr>
            <a:picLocks noChangeAspect="1"/>
          </p:cNvPicPr>
          <p:nvPr/>
        </p:nvPicPr>
        <p:blipFill>
          <a:blip r:embed="rId3"/>
          <a:stretch>
            <a:fillRect/>
          </a:stretch>
        </p:blipFill>
        <p:spPr>
          <a:xfrm>
            <a:off x="5354198" y="1069217"/>
            <a:ext cx="6837802" cy="4141415"/>
          </a:xfrm>
          <a:prstGeom prst="rect">
            <a:avLst/>
          </a:prstGeom>
        </p:spPr>
      </p:pic>
    </p:spTree>
    <p:extLst>
      <p:ext uri="{BB962C8B-B14F-4D97-AF65-F5344CB8AC3E}">
        <p14:creationId xmlns:p14="http://schemas.microsoft.com/office/powerpoint/2010/main" val="2445572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77047-A554-B50A-6BAC-4A047D4310B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D5A8A9B-1694-7131-0C7D-D6767F8FAA22}"/>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031BC094-C101-6211-61C4-5C9A35349932}"/>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2E3D1939-9782-CD8B-751A-7696DBDFB2A0}"/>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B0DAA31B-048E-527A-8A35-5C2BF824CF22}"/>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1EA219D8-9D02-11A1-D91D-3A12EACBE7E1}"/>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95D97799-0BE8-F487-47BE-BB94A8BABEB8}"/>
              </a:ext>
            </a:extLst>
          </p:cNvPr>
          <p:cNvSpPr>
            <a:spLocks noGrp="1"/>
          </p:cNvSpPr>
          <p:nvPr>
            <p:ph type="sldNum" sz="quarter" idx="18"/>
          </p:nvPr>
        </p:nvSpPr>
        <p:spPr/>
        <p:txBody>
          <a:bodyPr/>
          <a:lstStyle/>
          <a:p>
            <a:fld id="{8D0AFDD5-844D-364D-8AEC-50CF4D36D55D}" type="slidenum">
              <a:rPr lang="en-US" noProof="0" smtClean="0"/>
              <a:pPr/>
              <a:t>15</a:t>
            </a:fld>
            <a:endParaRPr lang="en-US" noProof="0"/>
          </a:p>
        </p:txBody>
      </p:sp>
      <p:sp>
        <p:nvSpPr>
          <p:cNvPr id="9" name="Title 1">
            <a:extLst>
              <a:ext uri="{FF2B5EF4-FFF2-40B4-BE49-F238E27FC236}">
                <a16:creationId xmlns:a16="http://schemas.microsoft.com/office/drawing/2014/main" id="{0DF68D43-3AED-EC34-446B-E37C11DCB4A1}"/>
              </a:ext>
            </a:extLst>
          </p:cNvPr>
          <p:cNvSpPr txBox="1">
            <a:spLocks/>
          </p:cNvSpPr>
          <p:nvPr/>
        </p:nvSpPr>
        <p:spPr>
          <a:xfrm>
            <a:off x="1753849" y="-134712"/>
            <a:ext cx="8301172"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Packages – checkout complete</a:t>
            </a:r>
          </a:p>
        </p:txBody>
      </p:sp>
      <p:pic>
        <p:nvPicPr>
          <p:cNvPr id="12" name="Picture 11">
            <a:extLst>
              <a:ext uri="{FF2B5EF4-FFF2-40B4-BE49-F238E27FC236}">
                <a16:creationId xmlns:a16="http://schemas.microsoft.com/office/drawing/2014/main" id="{242477F0-EDC6-BA84-FA29-2EE988E5F042}"/>
              </a:ext>
            </a:extLst>
          </p:cNvPr>
          <p:cNvPicPr>
            <a:picLocks noChangeAspect="1"/>
          </p:cNvPicPr>
          <p:nvPr/>
        </p:nvPicPr>
        <p:blipFill>
          <a:blip r:embed="rId2"/>
          <a:stretch>
            <a:fillRect/>
          </a:stretch>
        </p:blipFill>
        <p:spPr>
          <a:xfrm>
            <a:off x="2274204" y="691345"/>
            <a:ext cx="7643592" cy="5732694"/>
          </a:xfrm>
          <a:prstGeom prst="rect">
            <a:avLst/>
          </a:prstGeom>
        </p:spPr>
      </p:pic>
    </p:spTree>
    <p:extLst>
      <p:ext uri="{BB962C8B-B14F-4D97-AF65-F5344CB8AC3E}">
        <p14:creationId xmlns:p14="http://schemas.microsoft.com/office/powerpoint/2010/main" val="648149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9C09-C081-8E02-5CE5-A614BB3663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2320B67-5C9B-6D7F-6B01-EBB8CB31A076}"/>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27A3475F-B7DD-D002-2ACF-EC34ECB3800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4F0AC440-8CF0-0F88-9EB3-5B7F4504EAA4}"/>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E1618EF5-71E7-043E-5C5F-047D070B6A45}"/>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576C5B76-A9C7-7070-3850-BFE03A95B418}"/>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578C9B8E-2288-DEBE-704B-C2542DF27C10}"/>
              </a:ext>
            </a:extLst>
          </p:cNvPr>
          <p:cNvSpPr>
            <a:spLocks noGrp="1"/>
          </p:cNvSpPr>
          <p:nvPr>
            <p:ph type="sldNum" sz="quarter" idx="18"/>
          </p:nvPr>
        </p:nvSpPr>
        <p:spPr/>
        <p:txBody>
          <a:bodyPr/>
          <a:lstStyle/>
          <a:p>
            <a:fld id="{8D0AFDD5-844D-364D-8AEC-50CF4D36D55D}" type="slidenum">
              <a:rPr lang="en-US" noProof="0" smtClean="0"/>
              <a:pPr/>
              <a:t>16</a:t>
            </a:fld>
            <a:endParaRPr lang="en-US" noProof="0"/>
          </a:p>
        </p:txBody>
      </p:sp>
      <p:sp>
        <p:nvSpPr>
          <p:cNvPr id="9" name="Title 1">
            <a:extLst>
              <a:ext uri="{FF2B5EF4-FFF2-40B4-BE49-F238E27FC236}">
                <a16:creationId xmlns:a16="http://schemas.microsoft.com/office/drawing/2014/main" id="{2E2C0576-3249-1848-9E07-ECDE884171F4}"/>
              </a:ext>
            </a:extLst>
          </p:cNvPr>
          <p:cNvSpPr txBox="1">
            <a:spLocks/>
          </p:cNvSpPr>
          <p:nvPr/>
        </p:nvSpPr>
        <p:spPr>
          <a:xfrm>
            <a:off x="4554011" y="-92046"/>
            <a:ext cx="282114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Packages</a:t>
            </a:r>
          </a:p>
        </p:txBody>
      </p:sp>
      <p:pic>
        <p:nvPicPr>
          <p:cNvPr id="12" name="Picture 11">
            <a:extLst>
              <a:ext uri="{FF2B5EF4-FFF2-40B4-BE49-F238E27FC236}">
                <a16:creationId xmlns:a16="http://schemas.microsoft.com/office/drawing/2014/main" id="{3B9ECA08-E367-C6EC-7F3F-1AE373A85C5D}"/>
              </a:ext>
            </a:extLst>
          </p:cNvPr>
          <p:cNvPicPr>
            <a:picLocks noChangeAspect="1"/>
          </p:cNvPicPr>
          <p:nvPr/>
        </p:nvPicPr>
        <p:blipFill>
          <a:blip r:embed="rId2"/>
          <a:stretch>
            <a:fillRect/>
          </a:stretch>
        </p:blipFill>
        <p:spPr>
          <a:xfrm>
            <a:off x="0" y="681317"/>
            <a:ext cx="12192000" cy="5495365"/>
          </a:xfrm>
          <a:prstGeom prst="rect">
            <a:avLst/>
          </a:prstGeom>
        </p:spPr>
      </p:pic>
    </p:spTree>
    <p:extLst>
      <p:ext uri="{BB962C8B-B14F-4D97-AF65-F5344CB8AC3E}">
        <p14:creationId xmlns:p14="http://schemas.microsoft.com/office/powerpoint/2010/main" val="1854623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2DD1-9570-2AE0-20CB-E07B7AA9C4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069B86-55BE-360A-7FDE-AC207E30BDC4}"/>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19C4CA62-A5D3-625F-6011-C3CD1B3F4E89}"/>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58B1413B-0892-EB4D-FE27-EF73E9B11F9B}"/>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4DC9AAF7-6DE2-CFB6-4042-5B80F96E5CA2}"/>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9429AA4B-DE14-4DD3-D63C-552C8BC78AD0}"/>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84C6DB8A-9AAA-F5FC-75CF-7D4070A5C0A9}"/>
              </a:ext>
            </a:extLst>
          </p:cNvPr>
          <p:cNvSpPr>
            <a:spLocks noGrp="1"/>
          </p:cNvSpPr>
          <p:nvPr>
            <p:ph type="sldNum" sz="quarter" idx="18"/>
          </p:nvPr>
        </p:nvSpPr>
        <p:spPr/>
        <p:txBody>
          <a:bodyPr/>
          <a:lstStyle/>
          <a:p>
            <a:fld id="{8D0AFDD5-844D-364D-8AEC-50CF4D36D55D}" type="slidenum">
              <a:rPr lang="en-US" noProof="0" smtClean="0"/>
              <a:pPr/>
              <a:t>17</a:t>
            </a:fld>
            <a:endParaRPr lang="en-US" noProof="0"/>
          </a:p>
        </p:txBody>
      </p:sp>
      <p:sp>
        <p:nvSpPr>
          <p:cNvPr id="9" name="Title 1">
            <a:extLst>
              <a:ext uri="{FF2B5EF4-FFF2-40B4-BE49-F238E27FC236}">
                <a16:creationId xmlns:a16="http://schemas.microsoft.com/office/drawing/2014/main" id="{AE777B14-D4FB-B1AA-C997-AE2ABB9F79AF}"/>
              </a:ext>
            </a:extLst>
          </p:cNvPr>
          <p:cNvSpPr txBox="1">
            <a:spLocks/>
          </p:cNvSpPr>
          <p:nvPr/>
        </p:nvSpPr>
        <p:spPr>
          <a:xfrm>
            <a:off x="4554011" y="-92046"/>
            <a:ext cx="282114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Packages</a:t>
            </a:r>
          </a:p>
        </p:txBody>
      </p:sp>
      <p:pic>
        <p:nvPicPr>
          <p:cNvPr id="12" name="Picture 11">
            <a:extLst>
              <a:ext uri="{FF2B5EF4-FFF2-40B4-BE49-F238E27FC236}">
                <a16:creationId xmlns:a16="http://schemas.microsoft.com/office/drawing/2014/main" id="{62B3C8BF-59BC-EFB0-BA4D-F2CFB976D98B}"/>
              </a:ext>
            </a:extLst>
          </p:cNvPr>
          <p:cNvPicPr>
            <a:picLocks noChangeAspect="1"/>
          </p:cNvPicPr>
          <p:nvPr/>
        </p:nvPicPr>
        <p:blipFill>
          <a:blip r:embed="rId2"/>
          <a:stretch>
            <a:fillRect/>
          </a:stretch>
        </p:blipFill>
        <p:spPr>
          <a:xfrm>
            <a:off x="0" y="679296"/>
            <a:ext cx="12192000" cy="5499408"/>
          </a:xfrm>
          <a:prstGeom prst="rect">
            <a:avLst/>
          </a:prstGeom>
        </p:spPr>
      </p:pic>
    </p:spTree>
    <p:extLst>
      <p:ext uri="{BB962C8B-B14F-4D97-AF65-F5344CB8AC3E}">
        <p14:creationId xmlns:p14="http://schemas.microsoft.com/office/powerpoint/2010/main" val="319727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2DD1-9570-2AE0-20CB-E07B7AA9C42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069B86-55BE-360A-7FDE-AC207E30BDC4}"/>
              </a:ext>
            </a:extLst>
          </p:cNvPr>
          <p:cNvSpPr>
            <a:spLocks noGrp="1"/>
          </p:cNvSpPr>
          <p:nvPr>
            <p:ph type="body" sz="quarter" idx="15"/>
          </p:nvPr>
        </p:nvSpPr>
        <p:spPr/>
        <p:txBody>
          <a:bodyPr/>
          <a:lstStyle/>
          <a:p>
            <a:endParaRPr lang="en-US"/>
          </a:p>
        </p:txBody>
      </p:sp>
      <p:sp>
        <p:nvSpPr>
          <p:cNvPr id="4" name="Content Placeholder 3">
            <a:extLst>
              <a:ext uri="{FF2B5EF4-FFF2-40B4-BE49-F238E27FC236}">
                <a16:creationId xmlns:a16="http://schemas.microsoft.com/office/drawing/2014/main" id="{19C4CA62-A5D3-625F-6011-C3CD1B3F4E89}"/>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58B1413B-0892-EB4D-FE27-EF73E9B11F9B}"/>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4DC9AAF7-6DE2-CFB6-4042-5B80F96E5CA2}"/>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9429AA4B-DE14-4DD3-D63C-552C8BC78AD0}"/>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84C6DB8A-9AAA-F5FC-75CF-7D4070A5C0A9}"/>
              </a:ext>
            </a:extLst>
          </p:cNvPr>
          <p:cNvSpPr>
            <a:spLocks noGrp="1"/>
          </p:cNvSpPr>
          <p:nvPr>
            <p:ph type="sldNum" sz="quarter" idx="18"/>
          </p:nvPr>
        </p:nvSpPr>
        <p:spPr/>
        <p:txBody>
          <a:bodyPr/>
          <a:lstStyle/>
          <a:p>
            <a:fld id="{8D0AFDD5-844D-364D-8AEC-50CF4D36D55D}" type="slidenum">
              <a:rPr lang="en-US" noProof="0" smtClean="0"/>
              <a:pPr/>
              <a:t>18</a:t>
            </a:fld>
            <a:endParaRPr lang="en-US" noProof="0"/>
          </a:p>
        </p:txBody>
      </p:sp>
      <p:sp>
        <p:nvSpPr>
          <p:cNvPr id="9" name="Title 1">
            <a:extLst>
              <a:ext uri="{FF2B5EF4-FFF2-40B4-BE49-F238E27FC236}">
                <a16:creationId xmlns:a16="http://schemas.microsoft.com/office/drawing/2014/main" id="{AE777B14-D4FB-B1AA-C997-AE2ABB9F79AF}"/>
              </a:ext>
            </a:extLst>
          </p:cNvPr>
          <p:cNvSpPr txBox="1">
            <a:spLocks/>
          </p:cNvSpPr>
          <p:nvPr/>
        </p:nvSpPr>
        <p:spPr>
          <a:xfrm>
            <a:off x="4554011" y="-92046"/>
            <a:ext cx="282114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About Us</a:t>
            </a:r>
          </a:p>
        </p:txBody>
      </p:sp>
      <p:pic>
        <p:nvPicPr>
          <p:cNvPr id="11" name="Picture 10">
            <a:extLst>
              <a:ext uri="{FF2B5EF4-FFF2-40B4-BE49-F238E27FC236}">
                <a16:creationId xmlns:a16="http://schemas.microsoft.com/office/drawing/2014/main" id="{DE50663E-5008-CE64-09B6-133E16423CFD}"/>
              </a:ext>
            </a:extLst>
          </p:cNvPr>
          <p:cNvPicPr>
            <a:picLocks noChangeAspect="1"/>
          </p:cNvPicPr>
          <p:nvPr/>
        </p:nvPicPr>
        <p:blipFill>
          <a:blip r:embed="rId2"/>
          <a:stretch>
            <a:fillRect/>
          </a:stretch>
        </p:blipFill>
        <p:spPr>
          <a:xfrm>
            <a:off x="1994915" y="628259"/>
            <a:ext cx="8202170" cy="5601482"/>
          </a:xfrm>
          <a:prstGeom prst="rect">
            <a:avLst/>
          </a:prstGeom>
        </p:spPr>
      </p:pic>
    </p:spTree>
    <p:extLst>
      <p:ext uri="{BB962C8B-B14F-4D97-AF65-F5344CB8AC3E}">
        <p14:creationId xmlns:p14="http://schemas.microsoft.com/office/powerpoint/2010/main" val="3176402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92" name="Straight Connector 491">
            <a:extLst>
              <a:ext uri="{FF2B5EF4-FFF2-40B4-BE49-F238E27FC236}">
                <a16:creationId xmlns:a16="http://schemas.microsoft.com/office/drawing/2014/main" id="{472A001C-5E84-52CA-CE1A-95807B6744F5}"/>
              </a:ext>
              <a:ext uri="{C183D7F6-B498-43B3-948B-1728B52AA6E4}">
                <adec:decorative xmlns:adec="http://schemas.microsoft.com/office/drawing/2017/decorative" val="1"/>
              </a:ext>
            </a:extLst>
          </p:cNvPr>
          <p:cNvCxnSpPr>
            <a:cxnSpLocks/>
          </p:cNvCxnSpPr>
          <p:nvPr/>
        </p:nvCxnSpPr>
        <p:spPr>
          <a:xfrm flipV="1">
            <a:off x="6091266" y="1638815"/>
            <a:ext cx="0" cy="819824"/>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cxnSp>
        <p:nvCxnSpPr>
          <p:cNvPr id="495" name="Connector: Elbow 494">
            <a:extLst>
              <a:ext uri="{FF2B5EF4-FFF2-40B4-BE49-F238E27FC236}">
                <a16:creationId xmlns:a16="http://schemas.microsoft.com/office/drawing/2014/main" id="{3044166C-648D-75ED-5038-6D776910A5BD}"/>
              </a:ext>
              <a:ext uri="{C183D7F6-B498-43B3-948B-1728B52AA6E4}">
                <adec:decorative xmlns:adec="http://schemas.microsoft.com/office/drawing/2017/decorative" val="1"/>
              </a:ext>
            </a:extLst>
          </p:cNvPr>
          <p:cNvCxnSpPr>
            <a:cxnSpLocks/>
          </p:cNvCxnSpPr>
          <p:nvPr/>
        </p:nvCxnSpPr>
        <p:spPr>
          <a:xfrm rot="10800000" flipV="1">
            <a:off x="1204212" y="2468065"/>
            <a:ext cx="4837934" cy="269558"/>
          </a:xfrm>
          <a:prstGeom prst="bentConnector3">
            <a:avLst>
              <a:gd name="adj1" fmla="val 100008"/>
            </a:avLst>
          </a:prstGeom>
          <a:ln w="28575">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6" name="Connector: Elbow 495">
            <a:extLst>
              <a:ext uri="{FF2B5EF4-FFF2-40B4-BE49-F238E27FC236}">
                <a16:creationId xmlns:a16="http://schemas.microsoft.com/office/drawing/2014/main" id="{EFF44425-4533-4FD6-0F0C-8F62CEDC9DE8}"/>
              </a:ext>
              <a:ext uri="{C183D7F6-B498-43B3-948B-1728B52AA6E4}">
                <adec:decorative xmlns:adec="http://schemas.microsoft.com/office/drawing/2017/decorative" val="1"/>
              </a:ext>
            </a:extLst>
          </p:cNvPr>
          <p:cNvCxnSpPr>
            <a:cxnSpLocks/>
          </p:cNvCxnSpPr>
          <p:nvPr/>
        </p:nvCxnSpPr>
        <p:spPr>
          <a:xfrm>
            <a:off x="6015876" y="2467783"/>
            <a:ext cx="4971142" cy="252758"/>
          </a:xfrm>
          <a:prstGeom prst="bentConnector3">
            <a:avLst>
              <a:gd name="adj1" fmla="val 100252"/>
            </a:avLst>
          </a:prstGeom>
          <a:ln w="28575">
            <a:solidFill>
              <a:schemeClr val="tx1"/>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498" name="Straight Connector 497">
            <a:extLst>
              <a:ext uri="{FF2B5EF4-FFF2-40B4-BE49-F238E27FC236}">
                <a16:creationId xmlns:a16="http://schemas.microsoft.com/office/drawing/2014/main" id="{32AE1BF6-6135-6523-EE20-571221C94120}"/>
              </a:ext>
              <a:ext uri="{C183D7F6-B498-43B3-948B-1728B52AA6E4}">
                <adec:decorative xmlns:adec="http://schemas.microsoft.com/office/drawing/2017/decorative" val="1"/>
              </a:ext>
            </a:extLst>
          </p:cNvPr>
          <p:cNvCxnSpPr>
            <a:cxnSpLocks/>
          </p:cNvCxnSpPr>
          <p:nvPr/>
        </p:nvCxnSpPr>
        <p:spPr>
          <a:xfrm>
            <a:off x="5119710" y="2458639"/>
            <a:ext cx="0" cy="377712"/>
          </a:xfrm>
          <a:prstGeom prst="line">
            <a:avLst/>
          </a:prstGeom>
          <a:ln w="28575">
            <a:solidFill>
              <a:schemeClr val="tx1"/>
            </a:solidFill>
            <a:prstDash val="solid"/>
            <a:headEnd type="none" w="sm" len="sm"/>
            <a:tailEnd type="none" w="sm" len="sm"/>
          </a:ln>
          <a:effectLst/>
        </p:spPr>
        <p:style>
          <a:lnRef idx="1">
            <a:schemeClr val="accent1"/>
          </a:lnRef>
          <a:fillRef idx="0">
            <a:schemeClr val="accent1"/>
          </a:fillRef>
          <a:effectRef idx="0">
            <a:schemeClr val="accent1"/>
          </a:effectRef>
          <a:fontRef idx="minor">
            <a:schemeClr val="tx1"/>
          </a:fontRef>
        </p:style>
      </p:cxnSp>
      <p:sp>
        <p:nvSpPr>
          <p:cNvPr id="122" name="Title 121">
            <a:extLst>
              <a:ext uri="{FF2B5EF4-FFF2-40B4-BE49-F238E27FC236}">
                <a16:creationId xmlns:a16="http://schemas.microsoft.com/office/drawing/2014/main" id="{9D7D36D1-BEA0-EFD6-CC91-9D3C736A2BBC}"/>
              </a:ext>
            </a:extLst>
          </p:cNvPr>
          <p:cNvSpPr>
            <a:spLocks noGrp="1"/>
          </p:cNvSpPr>
          <p:nvPr>
            <p:ph type="title"/>
          </p:nvPr>
        </p:nvSpPr>
        <p:spPr>
          <a:xfrm>
            <a:off x="343337" y="128017"/>
            <a:ext cx="4713295" cy="853060"/>
          </a:xfrm>
        </p:spPr>
        <p:txBody>
          <a:bodyPr bIns="0" anchor="b">
            <a:normAutofit fontScale="90000"/>
          </a:bodyPr>
          <a:lstStyle/>
          <a:p>
            <a:r>
              <a:rPr lang="en-US" dirty="0"/>
              <a:t>Bloom and gloom</a:t>
            </a:r>
          </a:p>
        </p:txBody>
      </p:sp>
      <p:sp>
        <p:nvSpPr>
          <p:cNvPr id="292" name="Text Placeholder 291">
            <a:extLst>
              <a:ext uri="{FF2B5EF4-FFF2-40B4-BE49-F238E27FC236}">
                <a16:creationId xmlns:a16="http://schemas.microsoft.com/office/drawing/2014/main" id="{912AF06C-900E-6300-F338-F6F822AF2CB8}"/>
              </a:ext>
            </a:extLst>
          </p:cNvPr>
          <p:cNvSpPr>
            <a:spLocks noGrp="1"/>
          </p:cNvSpPr>
          <p:nvPr>
            <p:ph type="body" sz="quarter" idx="13"/>
          </p:nvPr>
        </p:nvSpPr>
        <p:spPr>
          <a:xfrm>
            <a:off x="340168" y="985948"/>
            <a:ext cx="4716463" cy="348118"/>
          </a:xfrm>
        </p:spPr>
        <p:txBody>
          <a:bodyPr>
            <a:normAutofit lnSpcReduction="10000"/>
          </a:bodyPr>
          <a:lstStyle/>
          <a:p>
            <a:r>
              <a:rPr lang="en-US" dirty="0"/>
              <a:t>Site Map</a:t>
            </a:r>
          </a:p>
        </p:txBody>
      </p:sp>
      <p:sp>
        <p:nvSpPr>
          <p:cNvPr id="667" name="Text Placeholder 666">
            <a:extLst>
              <a:ext uri="{FF2B5EF4-FFF2-40B4-BE49-F238E27FC236}">
                <a16:creationId xmlns:a16="http://schemas.microsoft.com/office/drawing/2014/main" id="{92410F2D-76C3-693D-608D-9333548B17DA}"/>
              </a:ext>
            </a:extLst>
          </p:cNvPr>
          <p:cNvSpPr>
            <a:spLocks noGrp="1"/>
          </p:cNvSpPr>
          <p:nvPr>
            <p:ph type="body" sz="quarter" idx="28"/>
          </p:nvPr>
        </p:nvSpPr>
        <p:spPr>
          <a:xfrm>
            <a:off x="278228" y="3717348"/>
            <a:ext cx="1847087" cy="557575"/>
          </a:xfrm>
        </p:spPr>
        <p:txBody>
          <a:bodyPr/>
          <a:lstStyle/>
          <a:p>
            <a:r>
              <a:rPr lang="en-US" dirty="0"/>
              <a:t>Homepage</a:t>
            </a:r>
          </a:p>
        </p:txBody>
      </p:sp>
      <p:sp>
        <p:nvSpPr>
          <p:cNvPr id="671" name="Text Placeholder 670">
            <a:extLst>
              <a:ext uri="{FF2B5EF4-FFF2-40B4-BE49-F238E27FC236}">
                <a16:creationId xmlns:a16="http://schemas.microsoft.com/office/drawing/2014/main" id="{9046F9CF-24DC-7ECE-3AF3-6659E21E42E0}"/>
              </a:ext>
            </a:extLst>
          </p:cNvPr>
          <p:cNvSpPr>
            <a:spLocks noGrp="1"/>
          </p:cNvSpPr>
          <p:nvPr>
            <p:ph type="body" sz="quarter" idx="56"/>
          </p:nvPr>
        </p:nvSpPr>
        <p:spPr>
          <a:xfrm>
            <a:off x="278227" y="4542086"/>
            <a:ext cx="1847087" cy="557575"/>
          </a:xfrm>
        </p:spPr>
        <p:txBody>
          <a:bodyPr/>
          <a:lstStyle/>
          <a:p>
            <a:r>
              <a:rPr lang="en-US" dirty="0"/>
              <a:t>Register</a:t>
            </a:r>
          </a:p>
        </p:txBody>
      </p:sp>
      <p:sp>
        <p:nvSpPr>
          <p:cNvPr id="547" name="Text Placeholder 546">
            <a:extLst>
              <a:ext uri="{FF2B5EF4-FFF2-40B4-BE49-F238E27FC236}">
                <a16:creationId xmlns:a16="http://schemas.microsoft.com/office/drawing/2014/main" id="{23DE650F-B900-8D47-F549-BC37123C6DC7}"/>
              </a:ext>
            </a:extLst>
          </p:cNvPr>
          <p:cNvSpPr>
            <a:spLocks noGrp="1"/>
          </p:cNvSpPr>
          <p:nvPr>
            <p:ph type="body" sz="quarter" idx="86"/>
          </p:nvPr>
        </p:nvSpPr>
        <p:spPr>
          <a:xfrm>
            <a:off x="5172456" y="1660902"/>
            <a:ext cx="1847087" cy="557575"/>
          </a:xfrm>
        </p:spPr>
        <p:txBody>
          <a:bodyPr>
            <a:normAutofit/>
          </a:bodyPr>
          <a:lstStyle/>
          <a:p>
            <a:r>
              <a:rPr lang="en-US" dirty="0"/>
              <a:t>Bloom and Gloom</a:t>
            </a:r>
          </a:p>
        </p:txBody>
      </p:sp>
      <p:sp>
        <p:nvSpPr>
          <p:cNvPr id="701" name="Text Placeholder 700">
            <a:extLst>
              <a:ext uri="{FF2B5EF4-FFF2-40B4-BE49-F238E27FC236}">
                <a16:creationId xmlns:a16="http://schemas.microsoft.com/office/drawing/2014/main" id="{FEA1478F-434F-54C2-2482-A0E90750BBF9}"/>
              </a:ext>
            </a:extLst>
          </p:cNvPr>
          <p:cNvSpPr>
            <a:spLocks noGrp="1"/>
          </p:cNvSpPr>
          <p:nvPr>
            <p:ph type="body" sz="quarter" idx="87"/>
          </p:nvPr>
        </p:nvSpPr>
        <p:spPr>
          <a:xfrm>
            <a:off x="5234396" y="1961740"/>
            <a:ext cx="1723207" cy="256737"/>
          </a:xfrm>
        </p:spPr>
        <p:txBody>
          <a:bodyPr/>
          <a:lstStyle/>
          <a:p>
            <a:r>
              <a:rPr lang="en-US" sz="900" dirty="0"/>
              <a:t>Gardening and Landscaping Services</a:t>
            </a:r>
          </a:p>
        </p:txBody>
      </p:sp>
      <p:sp>
        <p:nvSpPr>
          <p:cNvPr id="733" name="Text Placeholder 732">
            <a:extLst>
              <a:ext uri="{FF2B5EF4-FFF2-40B4-BE49-F238E27FC236}">
                <a16:creationId xmlns:a16="http://schemas.microsoft.com/office/drawing/2014/main" id="{5DBA756D-B161-4F17-58D1-78D4AFAA3E11}"/>
              </a:ext>
            </a:extLst>
          </p:cNvPr>
          <p:cNvSpPr>
            <a:spLocks noGrp="1"/>
          </p:cNvSpPr>
          <p:nvPr>
            <p:ph type="body" sz="quarter" idx="66"/>
          </p:nvPr>
        </p:nvSpPr>
        <p:spPr>
          <a:xfrm>
            <a:off x="4206857" y="3717348"/>
            <a:ext cx="1847087" cy="557575"/>
          </a:xfrm>
        </p:spPr>
        <p:txBody>
          <a:bodyPr/>
          <a:lstStyle/>
          <a:p>
            <a:r>
              <a:rPr lang="en-US" dirty="0"/>
              <a:t>Packages</a:t>
            </a:r>
          </a:p>
        </p:txBody>
      </p:sp>
      <p:sp>
        <p:nvSpPr>
          <p:cNvPr id="737" name="Text Placeholder 736">
            <a:extLst>
              <a:ext uri="{FF2B5EF4-FFF2-40B4-BE49-F238E27FC236}">
                <a16:creationId xmlns:a16="http://schemas.microsoft.com/office/drawing/2014/main" id="{92C0DE1C-DC99-AF32-037C-403DBFC90079}"/>
              </a:ext>
            </a:extLst>
          </p:cNvPr>
          <p:cNvSpPr>
            <a:spLocks noGrp="1"/>
          </p:cNvSpPr>
          <p:nvPr>
            <p:ph type="body" sz="quarter" idx="70"/>
          </p:nvPr>
        </p:nvSpPr>
        <p:spPr>
          <a:xfrm>
            <a:off x="9980356" y="3824263"/>
            <a:ext cx="1847087" cy="557575"/>
          </a:xfrm>
        </p:spPr>
        <p:txBody>
          <a:bodyPr/>
          <a:lstStyle/>
          <a:p>
            <a:r>
              <a:rPr lang="en-US" dirty="0"/>
              <a:t>About Us</a:t>
            </a:r>
          </a:p>
        </p:txBody>
      </p:sp>
      <p:sp>
        <p:nvSpPr>
          <p:cNvPr id="739" name="Text Placeholder 738">
            <a:extLst>
              <a:ext uri="{FF2B5EF4-FFF2-40B4-BE49-F238E27FC236}">
                <a16:creationId xmlns:a16="http://schemas.microsoft.com/office/drawing/2014/main" id="{3C33537B-AB47-EC19-29B7-A9D4CB0F2264}"/>
              </a:ext>
            </a:extLst>
          </p:cNvPr>
          <p:cNvSpPr>
            <a:spLocks noGrp="1"/>
          </p:cNvSpPr>
          <p:nvPr>
            <p:ph type="body" sz="quarter" idx="72"/>
          </p:nvPr>
        </p:nvSpPr>
        <p:spPr>
          <a:xfrm>
            <a:off x="9980355" y="4502846"/>
            <a:ext cx="1847087" cy="557575"/>
          </a:xfrm>
        </p:spPr>
        <p:txBody>
          <a:bodyPr/>
          <a:lstStyle/>
          <a:p>
            <a:r>
              <a:rPr lang="en-US" dirty="0"/>
              <a:t>Company Background</a:t>
            </a:r>
          </a:p>
        </p:txBody>
      </p:sp>
      <p:sp>
        <p:nvSpPr>
          <p:cNvPr id="741" name="Text Placeholder 740">
            <a:extLst>
              <a:ext uri="{FF2B5EF4-FFF2-40B4-BE49-F238E27FC236}">
                <a16:creationId xmlns:a16="http://schemas.microsoft.com/office/drawing/2014/main" id="{5D0975D5-755D-55C0-D283-C590541D9031}"/>
              </a:ext>
            </a:extLst>
          </p:cNvPr>
          <p:cNvSpPr>
            <a:spLocks noGrp="1"/>
          </p:cNvSpPr>
          <p:nvPr>
            <p:ph type="body" sz="quarter" idx="74"/>
          </p:nvPr>
        </p:nvSpPr>
        <p:spPr>
          <a:xfrm>
            <a:off x="9980356" y="5141636"/>
            <a:ext cx="1847087" cy="557575"/>
          </a:xfrm>
        </p:spPr>
        <p:txBody>
          <a:bodyPr/>
          <a:lstStyle/>
          <a:p>
            <a:r>
              <a:rPr lang="en-US" dirty="0"/>
              <a:t>Founders</a:t>
            </a:r>
          </a:p>
        </p:txBody>
      </p:sp>
      <p:pic>
        <p:nvPicPr>
          <p:cNvPr id="1028" name="Picture 4" descr="Lovely Small Flower Gardens And Plants Ideas For Your Front Yard 20 ...">
            <a:extLst>
              <a:ext uri="{FF2B5EF4-FFF2-40B4-BE49-F238E27FC236}">
                <a16:creationId xmlns:a16="http://schemas.microsoft.com/office/drawing/2014/main" id="{B9966F0A-BB52-1D24-753D-3CB06E194D13}"/>
              </a:ext>
            </a:extLst>
          </p:cNvPr>
          <p:cNvPicPr>
            <a:picLocks noGrp="1" noChangeAspect="1" noChangeArrowheads="1"/>
          </p:cNvPicPr>
          <p:nvPr>
            <p:ph type="pic" sz="quarter" idx="88"/>
          </p:nvPr>
        </p:nvPicPr>
        <p:blipFill>
          <a:blip r:embed="rId3">
            <a:extLst>
              <a:ext uri="{28A0092B-C50C-407E-A947-70E740481C1C}">
                <a14:useLocalDpi xmlns:a14="http://schemas.microsoft.com/office/drawing/2010/main" val="0"/>
              </a:ext>
            </a:extLst>
          </a:blip>
          <a:srcRect t="25190" b="25190"/>
          <a:stretch>
            <a:fillRect/>
          </a:stretch>
        </p:blipFill>
        <p:spPr bwMode="auto">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Gardening Tips To Help You Have The Garden of Your Dreams">
            <a:extLst>
              <a:ext uri="{FF2B5EF4-FFF2-40B4-BE49-F238E27FC236}">
                <a16:creationId xmlns:a16="http://schemas.microsoft.com/office/drawing/2014/main" id="{7FD562D4-96C8-E08C-178C-DD8DF0B8ED75}"/>
              </a:ext>
            </a:extLst>
          </p:cNvPr>
          <p:cNvPicPr>
            <a:picLocks noGrp="1" noChangeAspect="1" noChangeArrowheads="1"/>
          </p:cNvPicPr>
          <p:nvPr>
            <p:ph type="pic" sz="quarter" idx="89"/>
          </p:nvPr>
        </p:nvPicPr>
        <p:blipFill>
          <a:blip r:embed="rId4">
            <a:extLst>
              <a:ext uri="{28A0092B-C50C-407E-A947-70E740481C1C}">
                <a14:useLocalDpi xmlns:a14="http://schemas.microsoft.com/office/drawing/2010/main" val="0"/>
              </a:ext>
            </a:extLst>
          </a:blip>
          <a:srcRect l="7020" r="7020"/>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36" name="Picture 12" descr="Flowers Garden Wallpapers, Cute Flowers Garden, #14594">
            <a:extLst>
              <a:ext uri="{FF2B5EF4-FFF2-40B4-BE49-F238E27FC236}">
                <a16:creationId xmlns:a16="http://schemas.microsoft.com/office/drawing/2014/main" id="{3302A910-9E2B-0B95-EDC2-A030CB0640C8}"/>
              </a:ext>
            </a:extLst>
          </p:cNvPr>
          <p:cNvPicPr>
            <a:picLocks noGrp="1" noChangeAspect="1" noChangeArrowheads="1"/>
          </p:cNvPicPr>
          <p:nvPr>
            <p:ph type="pic" sz="quarter" idx="91"/>
          </p:nvPr>
        </p:nvPicPr>
        <p:blipFill>
          <a:blip r:embed="rId5">
            <a:extLst>
              <a:ext uri="{28A0092B-C50C-407E-A947-70E740481C1C}">
                <a14:useLocalDpi xmlns:a14="http://schemas.microsoft.com/office/drawing/2010/main" val="0"/>
              </a:ext>
            </a:extLst>
          </a:blip>
          <a:srcRect l="13736" r="13736"/>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40" name="Picture 16" descr="Woman Gives Metal Garden Table Set a Cute and Colorful Makeover ...">
            <a:extLst>
              <a:ext uri="{FF2B5EF4-FFF2-40B4-BE49-F238E27FC236}">
                <a16:creationId xmlns:a16="http://schemas.microsoft.com/office/drawing/2014/main" id="{51EE0F32-81CA-3FFA-CC8E-6DB9B3E54320}"/>
              </a:ext>
            </a:extLst>
          </p:cNvPr>
          <p:cNvPicPr>
            <a:picLocks noGrp="1" noChangeAspect="1" noChangeArrowheads="1"/>
          </p:cNvPicPr>
          <p:nvPr>
            <p:ph type="pic" sz="quarter" idx="93"/>
          </p:nvPr>
        </p:nvPicPr>
        <p:blipFill>
          <a:blip r:embed="rId6">
            <a:extLst>
              <a:ext uri="{28A0092B-C50C-407E-A947-70E740481C1C}">
                <a14:useLocalDpi xmlns:a14="http://schemas.microsoft.com/office/drawing/2010/main" val="0"/>
              </a:ext>
            </a:extLst>
          </a:blip>
          <a:srcRect l="7020" r="7020"/>
          <a:stretch>
            <a:fillRect/>
          </a:stretch>
        </p:blipFill>
        <p:spPr bwMode="auto">
          <a:xfrm>
            <a:off x="10217025" y="2740660"/>
            <a:ext cx="1273803" cy="98611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ext Placeholder 670">
            <a:extLst>
              <a:ext uri="{FF2B5EF4-FFF2-40B4-BE49-F238E27FC236}">
                <a16:creationId xmlns:a16="http://schemas.microsoft.com/office/drawing/2014/main" id="{66CC3341-7B3B-AB20-EAB1-887F9E7F67FA}"/>
              </a:ext>
            </a:extLst>
          </p:cNvPr>
          <p:cNvSpPr txBox="1">
            <a:spLocks/>
          </p:cNvSpPr>
          <p:nvPr/>
        </p:nvSpPr>
        <p:spPr>
          <a:xfrm>
            <a:off x="278226" y="5195107"/>
            <a:ext cx="1847087" cy="557575"/>
          </a:xfrm>
          <a:prstGeom prst="roundRect">
            <a:avLst/>
          </a:prstGeom>
          <a:solidFill>
            <a:schemeClr val="tx2">
              <a:lumMod val="20000"/>
              <a:lumOff val="80000"/>
            </a:schemeClr>
          </a:solidFill>
        </p:spPr>
        <p:txBody>
          <a:bodyPr vert="horz" lIns="0" tIns="9144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100" b="1"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Login</a:t>
            </a:r>
          </a:p>
        </p:txBody>
      </p:sp>
      <p:sp>
        <p:nvSpPr>
          <p:cNvPr id="3" name="Text Placeholder 670">
            <a:extLst>
              <a:ext uri="{FF2B5EF4-FFF2-40B4-BE49-F238E27FC236}">
                <a16:creationId xmlns:a16="http://schemas.microsoft.com/office/drawing/2014/main" id="{4F18CFF4-8122-C70D-B364-3A64E1023098}"/>
              </a:ext>
            </a:extLst>
          </p:cNvPr>
          <p:cNvSpPr txBox="1">
            <a:spLocks/>
          </p:cNvSpPr>
          <p:nvPr/>
        </p:nvSpPr>
        <p:spPr>
          <a:xfrm>
            <a:off x="278225" y="5831264"/>
            <a:ext cx="1847087" cy="557575"/>
          </a:xfrm>
          <a:prstGeom prst="roundRect">
            <a:avLst/>
          </a:prstGeom>
          <a:solidFill>
            <a:schemeClr val="tx2">
              <a:lumMod val="20000"/>
              <a:lumOff val="80000"/>
            </a:schemeClr>
          </a:solidFill>
        </p:spPr>
        <p:txBody>
          <a:bodyPr vert="horz" lIns="0" tIns="9144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100" b="1"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Forgot Password</a:t>
            </a:r>
          </a:p>
        </p:txBody>
      </p:sp>
      <p:sp>
        <p:nvSpPr>
          <p:cNvPr id="6" name="Text Placeholder 732">
            <a:extLst>
              <a:ext uri="{FF2B5EF4-FFF2-40B4-BE49-F238E27FC236}">
                <a16:creationId xmlns:a16="http://schemas.microsoft.com/office/drawing/2014/main" id="{6DE4230F-F3C9-C33B-C55A-41FF23E65356}"/>
              </a:ext>
            </a:extLst>
          </p:cNvPr>
          <p:cNvSpPr txBox="1">
            <a:spLocks/>
          </p:cNvSpPr>
          <p:nvPr/>
        </p:nvSpPr>
        <p:spPr>
          <a:xfrm>
            <a:off x="4206857" y="4349064"/>
            <a:ext cx="1847087" cy="557575"/>
          </a:xfrm>
          <a:prstGeom prst="roundRect">
            <a:avLst/>
          </a:prstGeom>
          <a:solidFill>
            <a:schemeClr val="tx2">
              <a:lumMod val="20000"/>
              <a:lumOff val="80000"/>
            </a:schemeClr>
          </a:solidFill>
        </p:spPr>
        <p:txBody>
          <a:bodyPr vert="horz" lIns="0" tIns="9144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100" b="1"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Checkout</a:t>
            </a:r>
          </a:p>
        </p:txBody>
      </p:sp>
      <p:sp>
        <p:nvSpPr>
          <p:cNvPr id="7" name="Text Placeholder 732">
            <a:extLst>
              <a:ext uri="{FF2B5EF4-FFF2-40B4-BE49-F238E27FC236}">
                <a16:creationId xmlns:a16="http://schemas.microsoft.com/office/drawing/2014/main" id="{A07F861A-2F23-8F1B-CFB0-D41E4534495A}"/>
              </a:ext>
            </a:extLst>
          </p:cNvPr>
          <p:cNvSpPr txBox="1">
            <a:spLocks/>
          </p:cNvSpPr>
          <p:nvPr/>
        </p:nvSpPr>
        <p:spPr>
          <a:xfrm>
            <a:off x="4206857" y="4972823"/>
            <a:ext cx="1847087" cy="557575"/>
          </a:xfrm>
          <a:prstGeom prst="roundRect">
            <a:avLst/>
          </a:prstGeom>
          <a:solidFill>
            <a:schemeClr val="tx2">
              <a:lumMod val="20000"/>
              <a:lumOff val="80000"/>
            </a:schemeClr>
          </a:solidFill>
        </p:spPr>
        <p:txBody>
          <a:bodyPr vert="horz" lIns="0" tIns="9144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100" b="1"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Price Range</a:t>
            </a:r>
          </a:p>
        </p:txBody>
      </p:sp>
      <p:sp>
        <p:nvSpPr>
          <p:cNvPr id="8" name="Text Placeholder 732">
            <a:extLst>
              <a:ext uri="{FF2B5EF4-FFF2-40B4-BE49-F238E27FC236}">
                <a16:creationId xmlns:a16="http://schemas.microsoft.com/office/drawing/2014/main" id="{F6C301D9-C390-E8E9-ADC3-75023468738D}"/>
              </a:ext>
            </a:extLst>
          </p:cNvPr>
          <p:cNvSpPr txBox="1">
            <a:spLocks/>
          </p:cNvSpPr>
          <p:nvPr/>
        </p:nvSpPr>
        <p:spPr>
          <a:xfrm>
            <a:off x="4206857" y="5593264"/>
            <a:ext cx="1847087" cy="557575"/>
          </a:xfrm>
          <a:prstGeom prst="roundRect">
            <a:avLst/>
          </a:prstGeom>
          <a:solidFill>
            <a:schemeClr val="tx2">
              <a:lumMod val="20000"/>
              <a:lumOff val="80000"/>
            </a:schemeClr>
          </a:solidFill>
        </p:spPr>
        <p:txBody>
          <a:bodyPr vert="horz" lIns="0" tIns="91440" rIns="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100" b="1" kern="1200">
                <a:solidFill>
                  <a:schemeClr val="tx2">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it Works</a:t>
            </a:r>
          </a:p>
        </p:txBody>
      </p:sp>
    </p:spTree>
    <p:extLst>
      <p:ext uri="{BB962C8B-B14F-4D97-AF65-F5344CB8AC3E}">
        <p14:creationId xmlns:p14="http://schemas.microsoft.com/office/powerpoint/2010/main" val="3862105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B5244AC-D906-A60B-5023-D0289CF4F6C9}"/>
              </a:ext>
            </a:extLst>
          </p:cNvPr>
          <p:cNvSpPr>
            <a:spLocks noGrp="1"/>
          </p:cNvSpPr>
          <p:nvPr>
            <p:ph type="title"/>
          </p:nvPr>
        </p:nvSpPr>
        <p:spPr>
          <a:xfrm>
            <a:off x="676326" y="225068"/>
            <a:ext cx="10359659" cy="1325563"/>
          </a:xfrm>
        </p:spPr>
        <p:txBody>
          <a:bodyPr/>
          <a:lstStyle/>
          <a:p>
            <a:r>
              <a:rPr lang="en-US" dirty="0"/>
              <a:t>Roles</a:t>
            </a:r>
          </a:p>
        </p:txBody>
      </p:sp>
      <p:pic>
        <p:nvPicPr>
          <p:cNvPr id="22" name="Picture Placeholder 21" descr="A person holding a sign in front of a window">
            <a:extLst>
              <a:ext uri="{FF2B5EF4-FFF2-40B4-BE49-F238E27FC236}">
                <a16:creationId xmlns:a16="http://schemas.microsoft.com/office/drawing/2014/main" id="{0333AC2F-0501-ECB9-F8A0-289B12ADFB52}"/>
              </a:ext>
            </a:extLst>
          </p:cNvPr>
          <p:cNvPicPr>
            <a:picLocks noGrp="1" noChangeAspect="1"/>
          </p:cNvPicPr>
          <p:nvPr>
            <p:ph type="pic" sz="quarter" idx="11"/>
          </p:nvPr>
        </p:nvPicPr>
        <p:blipFill>
          <a:blip r:embed="rId3"/>
          <a:srcRect t="221" b="221"/>
          <a:stretch/>
        </p:blipFill>
        <p:spPr>
          <a:xfrm>
            <a:off x="0" y="2178050"/>
            <a:ext cx="5713413" cy="4668838"/>
          </a:xfrm>
        </p:spPr>
      </p:pic>
      <p:sp>
        <p:nvSpPr>
          <p:cNvPr id="10" name="Content Placeholder 9">
            <a:extLst>
              <a:ext uri="{FF2B5EF4-FFF2-40B4-BE49-F238E27FC236}">
                <a16:creationId xmlns:a16="http://schemas.microsoft.com/office/drawing/2014/main" id="{F3F9FB22-CA85-FC72-AA81-4708F62AB6C2}"/>
              </a:ext>
            </a:extLst>
          </p:cNvPr>
          <p:cNvSpPr>
            <a:spLocks noGrp="1"/>
          </p:cNvSpPr>
          <p:nvPr>
            <p:ph sz="quarter" idx="10"/>
          </p:nvPr>
        </p:nvSpPr>
        <p:spPr>
          <a:xfrm>
            <a:off x="6476816" y="727455"/>
            <a:ext cx="5259382" cy="5698512"/>
          </a:xfrm>
        </p:spPr>
        <p:txBody>
          <a:bodyPr>
            <a:normAutofit/>
          </a:bodyPr>
          <a:lstStyle/>
          <a:p>
            <a:pPr marL="0" indent="0">
              <a:buNone/>
            </a:pPr>
            <a:r>
              <a:rPr lang="en-US" sz="1600" dirty="0"/>
              <a:t>Sebastian, Paul - </a:t>
            </a:r>
            <a:r>
              <a:rPr lang="en-US" sz="1600" b="1" dirty="0"/>
              <a:t>Developer</a:t>
            </a:r>
          </a:p>
          <a:p>
            <a:pPr marL="0" indent="0">
              <a:buNone/>
            </a:pPr>
            <a:r>
              <a:rPr lang="en-US" sz="1100" dirty="0"/>
              <a:t>The developer is in-charge of creating the backbone of our website. He will prepare the tags to be used by the other members as needed.</a:t>
            </a:r>
          </a:p>
          <a:p>
            <a:pPr marL="0" indent="0">
              <a:buNone/>
            </a:pPr>
            <a:r>
              <a:rPr lang="en-US" sz="1600" dirty="0"/>
              <a:t>Madrid, Jamier Ivan - </a:t>
            </a:r>
            <a:r>
              <a:rPr lang="en-US" sz="1600" b="1" dirty="0"/>
              <a:t>Quality Analyst</a:t>
            </a:r>
          </a:p>
          <a:p>
            <a:pPr marL="0" indent="0">
              <a:buNone/>
            </a:pPr>
            <a:r>
              <a:rPr lang="en-US" sz="1100" dirty="0"/>
              <a:t>The QA is responsible for testing and validation of the website and report any bugs or issues found to the team members.</a:t>
            </a:r>
          </a:p>
          <a:p>
            <a:pPr marL="0" indent="0">
              <a:buNone/>
            </a:pPr>
            <a:r>
              <a:rPr lang="en-US" sz="1600" dirty="0"/>
              <a:t>Peñaflor, Kent Mario - </a:t>
            </a:r>
            <a:r>
              <a:rPr lang="en-US" sz="1600" b="1" dirty="0"/>
              <a:t>UX Design</a:t>
            </a:r>
          </a:p>
          <a:p>
            <a:pPr marL="0" indent="0">
              <a:buNone/>
            </a:pPr>
            <a:r>
              <a:rPr lang="en-US" sz="1100" dirty="0"/>
              <a:t>The UX Designer is the brains that makes our website user-friendly and intuitive. They are a crucial role in enhancing the overall user experience.</a:t>
            </a:r>
          </a:p>
          <a:p>
            <a:pPr marL="0" indent="0">
              <a:buNone/>
            </a:pPr>
            <a:r>
              <a:rPr lang="en-US" sz="1600" dirty="0"/>
              <a:t>Castillo, Luigi - </a:t>
            </a:r>
            <a:r>
              <a:rPr lang="en-US" sz="1600" b="1" dirty="0"/>
              <a:t>Content Writing</a:t>
            </a:r>
          </a:p>
          <a:p>
            <a:pPr marL="0" indent="0">
              <a:buNone/>
            </a:pPr>
            <a:r>
              <a:rPr lang="en-US" sz="1100" dirty="0"/>
              <a:t>The content writer would be the person to put data and images to the website itself. The role involves crafting written or visual material to help the business showcase our skills.</a:t>
            </a:r>
          </a:p>
          <a:p>
            <a:pPr marL="0" indent="0">
              <a:buNone/>
            </a:pPr>
            <a:r>
              <a:rPr lang="en-US" sz="1600" dirty="0"/>
              <a:t>Suba, Alfred Cristofer - </a:t>
            </a:r>
            <a:r>
              <a:rPr lang="en-US" sz="1600" b="1" dirty="0"/>
              <a:t>UI Design</a:t>
            </a:r>
          </a:p>
          <a:p>
            <a:pPr marL="0" indent="0">
              <a:buNone/>
            </a:pPr>
            <a:r>
              <a:rPr lang="en-US" sz="1100" dirty="0"/>
              <a:t>The UI Designer collaborates with the UX Designer to create an intuitive and visually appealing interface for product design. They focus on the look and feel of the interface to ensure a seamless user experience.</a:t>
            </a:r>
          </a:p>
          <a:p>
            <a:pPr marL="0" indent="0">
              <a:buNone/>
            </a:pPr>
            <a:endParaRPr lang="en-US" sz="1500" dirty="0"/>
          </a:p>
          <a:p>
            <a:pPr marL="0" indent="0">
              <a:buNone/>
            </a:pPr>
            <a:endParaRPr lang="en-US" sz="1500" dirty="0"/>
          </a:p>
          <a:p>
            <a:pPr marL="0" indent="0">
              <a:buNone/>
            </a:pPr>
            <a:endParaRPr lang="en-US" sz="1500" dirty="0"/>
          </a:p>
        </p:txBody>
      </p:sp>
      <p:sp>
        <p:nvSpPr>
          <p:cNvPr id="4" name="Slide Number Placeholder 3">
            <a:extLst>
              <a:ext uri="{FF2B5EF4-FFF2-40B4-BE49-F238E27FC236}">
                <a16:creationId xmlns:a16="http://schemas.microsoft.com/office/drawing/2014/main" id="{93D8CC2E-BB8C-CF5A-C460-C662927C06B2}"/>
              </a:ext>
            </a:extLst>
          </p:cNvPr>
          <p:cNvSpPr>
            <a:spLocks noGrp="1"/>
          </p:cNvSpPr>
          <p:nvPr>
            <p:ph type="sldNum" sz="quarter" idx="4"/>
          </p:nvPr>
        </p:nvSpPr>
        <p:spPr>
          <a:xfrm>
            <a:off x="8534400" y="6121252"/>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902754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WBDV111 - Group 7</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21905908-61C5-E80D-F570-D84DB7527C19}"/>
              </a:ext>
            </a:extLst>
          </p:cNvPr>
          <p:cNvSpPr>
            <a:spLocks noGrp="1"/>
          </p:cNvSpPr>
          <p:nvPr>
            <p:ph type="title"/>
          </p:nvPr>
        </p:nvSpPr>
        <p:spPr>
          <a:xfrm>
            <a:off x="914399" y="368243"/>
            <a:ext cx="6715593" cy="1283271"/>
          </a:xfrm>
        </p:spPr>
        <p:txBody>
          <a:bodyPr>
            <a:normAutofit fontScale="90000"/>
          </a:bodyPr>
          <a:lstStyle/>
          <a:p>
            <a:r>
              <a:rPr lang="en-US" dirty="0"/>
              <a:t>Purpose of the Website</a:t>
            </a:r>
          </a:p>
        </p:txBody>
      </p:sp>
      <p:sp>
        <p:nvSpPr>
          <p:cNvPr id="28" name="Content Placeholder 27">
            <a:extLst>
              <a:ext uri="{FF2B5EF4-FFF2-40B4-BE49-F238E27FC236}">
                <a16:creationId xmlns:a16="http://schemas.microsoft.com/office/drawing/2014/main" id="{7CC1959B-E6A9-5770-EC41-43538A9E36CE}"/>
              </a:ext>
            </a:extLst>
          </p:cNvPr>
          <p:cNvSpPr>
            <a:spLocks noGrp="1"/>
          </p:cNvSpPr>
          <p:nvPr>
            <p:ph sz="quarter" idx="11"/>
          </p:nvPr>
        </p:nvSpPr>
        <p:spPr>
          <a:xfrm>
            <a:off x="910678" y="1804539"/>
            <a:ext cx="5431399" cy="4495593"/>
          </a:xfrm>
        </p:spPr>
        <p:txBody>
          <a:bodyPr>
            <a:normAutofit fontScale="92500" lnSpcReduction="20000"/>
          </a:bodyPr>
          <a:lstStyle/>
          <a:p>
            <a:r>
              <a:rPr lang="en-US" dirty="0"/>
              <a:t>The purpose of the Bloom and Gloom website is to provide an online platform where customers can learn about our landscaping and gardening services, view our portfolio of past projects, and schedule appointments for consultations or services.</a:t>
            </a:r>
          </a:p>
          <a:p>
            <a:endParaRPr lang="en-US" dirty="0"/>
          </a:p>
          <a:p>
            <a:r>
              <a:rPr lang="en-US" dirty="0"/>
              <a:t>This business website aims to showcase the quality of our work, the wide range of our services, and our commitment to customer satisfaction and environmental sustainability. It serves as a digital storefront for our business, allowing us to reach a wider audience and provide them with convenient access to our services.</a:t>
            </a:r>
          </a:p>
          <a:p>
            <a:endParaRPr lang="en-US" dirty="0"/>
          </a:p>
          <a:p>
            <a:r>
              <a:rPr lang="en-US" dirty="0"/>
              <a:t>In addition, the website also hosts a blog where we share gardening tips, landscaping ideas, and updates about our company. This helps us engage with our customers and the broader community, sharing our expertise and passion for landscaping and gardening.</a:t>
            </a:r>
          </a:p>
        </p:txBody>
      </p:sp>
      <p:pic>
        <p:nvPicPr>
          <p:cNvPr id="2050" name="Picture 2" descr="Landscape &amp; perennial ideas for under pine trees Landscaping Around ...">
            <a:extLst>
              <a:ext uri="{FF2B5EF4-FFF2-40B4-BE49-F238E27FC236}">
                <a16:creationId xmlns:a16="http://schemas.microsoft.com/office/drawing/2014/main" id="{4B7ACFFC-E816-8A9D-81A0-60EBD5AF2B21}"/>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7398" r="7398"/>
          <a:stretch>
            <a:fillRect/>
          </a:stretch>
        </p:blipFill>
        <p:spPr bwMode="auto">
          <a:xfrm>
            <a:off x="6495366" y="1764238"/>
            <a:ext cx="5286418" cy="4653340"/>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108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Logo</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We’ve chosen a mix of black and white for our logo. </a:t>
            </a:r>
            <a:br>
              <a:rPr lang="en-US" altLang="zh-CN" dirty="0"/>
            </a:br>
            <a:br>
              <a:rPr lang="en-US" altLang="zh-CN" dirty="0"/>
            </a:br>
            <a:r>
              <a:rPr lang="en-US" altLang="zh-CN" dirty="0"/>
              <a:t>We have changed the company name from ‘Lawn and Order’ to ‘Bloom and Gloom’</a:t>
            </a:r>
          </a:p>
        </p:txBody>
      </p:sp>
      <p:pic>
        <p:nvPicPr>
          <p:cNvPr id="7" name="Picture Placeholder 6">
            <a:extLst>
              <a:ext uri="{FF2B5EF4-FFF2-40B4-BE49-F238E27FC236}">
                <a16:creationId xmlns:a16="http://schemas.microsoft.com/office/drawing/2014/main" id="{08B94BC8-1214-1544-9346-5F5C1F834470}"/>
              </a:ext>
            </a:extLst>
          </p:cNvPr>
          <p:cNvPicPr>
            <a:picLocks noGrp="1" noChangeAspect="1"/>
          </p:cNvPicPr>
          <p:nvPr>
            <p:ph type="pic" sz="quarter" idx="10"/>
          </p:nvPr>
        </p:nvPicPr>
        <p:blipFill>
          <a:blip r:embed="rId2"/>
          <a:srcRect/>
          <a:stretch>
            <a:fillRect/>
          </a:stretch>
        </p:blipFill>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a:xfrm>
            <a:off x="1482977" y="5208359"/>
            <a:ext cx="9146168" cy="585216"/>
          </a:xfrm>
        </p:spPr>
        <p:txBody>
          <a:bodyPr/>
          <a:lstStyle/>
          <a:p>
            <a:r>
              <a:rPr lang="en-US" altLang="zh-CN" dirty="0"/>
              <a:t>We’ve added interactive gradient links for future use. This would serve as our website chart.</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5</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4554011" y="-92046"/>
            <a:ext cx="3180914"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Homepage</a:t>
            </a:r>
          </a:p>
        </p:txBody>
      </p:sp>
      <p:pic>
        <p:nvPicPr>
          <p:cNvPr id="11" name="Picture 10">
            <a:extLst>
              <a:ext uri="{FF2B5EF4-FFF2-40B4-BE49-F238E27FC236}">
                <a16:creationId xmlns:a16="http://schemas.microsoft.com/office/drawing/2014/main" id="{CF66D50E-5E25-DA00-1549-6BF2AA98BD44}"/>
              </a:ext>
            </a:extLst>
          </p:cNvPr>
          <p:cNvPicPr>
            <a:picLocks noChangeAspect="1"/>
          </p:cNvPicPr>
          <p:nvPr/>
        </p:nvPicPr>
        <p:blipFill>
          <a:blip r:embed="rId2"/>
          <a:stretch>
            <a:fillRect/>
          </a:stretch>
        </p:blipFill>
        <p:spPr>
          <a:xfrm>
            <a:off x="513571" y="933101"/>
            <a:ext cx="11164858" cy="4991797"/>
          </a:xfrm>
          <a:prstGeom prst="rect">
            <a:avLst/>
          </a:prstGeom>
        </p:spPr>
      </p:pic>
    </p:spTree>
    <p:extLst>
      <p:ext uri="{BB962C8B-B14F-4D97-AF65-F5344CB8AC3E}">
        <p14:creationId xmlns:p14="http://schemas.microsoft.com/office/powerpoint/2010/main" val="61328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237875" y="-92046"/>
            <a:ext cx="631085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Login</a:t>
            </a:r>
          </a:p>
        </p:txBody>
      </p:sp>
      <p:pic>
        <p:nvPicPr>
          <p:cNvPr id="10" name="Picture 9">
            <a:extLst>
              <a:ext uri="{FF2B5EF4-FFF2-40B4-BE49-F238E27FC236}">
                <a16:creationId xmlns:a16="http://schemas.microsoft.com/office/drawing/2014/main" id="{9B8CA1F4-BFC9-1FBD-F50C-FE0BED489DBD}"/>
              </a:ext>
            </a:extLst>
          </p:cNvPr>
          <p:cNvPicPr>
            <a:picLocks noChangeAspect="1"/>
          </p:cNvPicPr>
          <p:nvPr/>
        </p:nvPicPr>
        <p:blipFill>
          <a:blip r:embed="rId2"/>
          <a:stretch>
            <a:fillRect/>
          </a:stretch>
        </p:blipFill>
        <p:spPr>
          <a:xfrm>
            <a:off x="4195497" y="1385602"/>
            <a:ext cx="3801005" cy="4086795"/>
          </a:xfrm>
          <a:prstGeom prst="rect">
            <a:avLst/>
          </a:prstGeom>
        </p:spPr>
      </p:pic>
    </p:spTree>
    <p:extLst>
      <p:ext uri="{BB962C8B-B14F-4D97-AF65-F5344CB8AC3E}">
        <p14:creationId xmlns:p14="http://schemas.microsoft.com/office/powerpoint/2010/main" val="2473477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237875" y="-92046"/>
            <a:ext cx="631085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Login - Success</a:t>
            </a:r>
          </a:p>
        </p:txBody>
      </p:sp>
      <p:pic>
        <p:nvPicPr>
          <p:cNvPr id="9" name="Picture 8">
            <a:extLst>
              <a:ext uri="{FF2B5EF4-FFF2-40B4-BE49-F238E27FC236}">
                <a16:creationId xmlns:a16="http://schemas.microsoft.com/office/drawing/2014/main" id="{B86853B4-0991-7B36-1030-D30E47D2FAFB}"/>
              </a:ext>
            </a:extLst>
          </p:cNvPr>
          <p:cNvPicPr>
            <a:picLocks noChangeAspect="1"/>
          </p:cNvPicPr>
          <p:nvPr/>
        </p:nvPicPr>
        <p:blipFill>
          <a:blip r:embed="rId2"/>
          <a:stretch>
            <a:fillRect/>
          </a:stretch>
        </p:blipFill>
        <p:spPr>
          <a:xfrm>
            <a:off x="149901" y="786167"/>
            <a:ext cx="11892197" cy="5614737"/>
          </a:xfrm>
          <a:prstGeom prst="rect">
            <a:avLst/>
          </a:prstGeom>
        </p:spPr>
      </p:pic>
    </p:spTree>
    <p:extLst>
      <p:ext uri="{BB962C8B-B14F-4D97-AF65-F5344CB8AC3E}">
        <p14:creationId xmlns:p14="http://schemas.microsoft.com/office/powerpoint/2010/main" val="109104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8</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237875" y="-92046"/>
            <a:ext cx="6310859"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Forgot Password</a:t>
            </a:r>
          </a:p>
        </p:txBody>
      </p:sp>
      <p:pic>
        <p:nvPicPr>
          <p:cNvPr id="9" name="Picture 8">
            <a:extLst>
              <a:ext uri="{FF2B5EF4-FFF2-40B4-BE49-F238E27FC236}">
                <a16:creationId xmlns:a16="http://schemas.microsoft.com/office/drawing/2014/main" id="{513C2D21-739F-B95F-310D-9960A4A54CB7}"/>
              </a:ext>
            </a:extLst>
          </p:cNvPr>
          <p:cNvPicPr>
            <a:picLocks noChangeAspect="1"/>
          </p:cNvPicPr>
          <p:nvPr/>
        </p:nvPicPr>
        <p:blipFill>
          <a:blip r:embed="rId2"/>
          <a:stretch>
            <a:fillRect/>
          </a:stretch>
        </p:blipFill>
        <p:spPr>
          <a:xfrm>
            <a:off x="3642970" y="1056944"/>
            <a:ext cx="4906060" cy="4744112"/>
          </a:xfrm>
          <a:prstGeom prst="rect">
            <a:avLst/>
          </a:prstGeom>
        </p:spPr>
      </p:pic>
    </p:spTree>
    <p:extLst>
      <p:ext uri="{BB962C8B-B14F-4D97-AF65-F5344CB8AC3E}">
        <p14:creationId xmlns:p14="http://schemas.microsoft.com/office/powerpoint/2010/main" val="2988396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9</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2" name="Title 1">
            <a:extLst>
              <a:ext uri="{FF2B5EF4-FFF2-40B4-BE49-F238E27FC236}">
                <a16:creationId xmlns:a16="http://schemas.microsoft.com/office/drawing/2014/main" id="{3B0E04D8-C5FC-3299-BCCE-7AB30DB08E0B}"/>
              </a:ext>
            </a:extLst>
          </p:cNvPr>
          <p:cNvSpPr txBox="1">
            <a:spLocks/>
          </p:cNvSpPr>
          <p:nvPr/>
        </p:nvSpPr>
        <p:spPr>
          <a:xfrm>
            <a:off x="3237875" y="-92046"/>
            <a:ext cx="7540053" cy="993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t>Forgot Password - success</a:t>
            </a:r>
          </a:p>
        </p:txBody>
      </p:sp>
      <p:pic>
        <p:nvPicPr>
          <p:cNvPr id="10" name="Picture 9">
            <a:extLst>
              <a:ext uri="{FF2B5EF4-FFF2-40B4-BE49-F238E27FC236}">
                <a16:creationId xmlns:a16="http://schemas.microsoft.com/office/drawing/2014/main" id="{6780D993-111E-C0FF-C6FC-CCB1DBE59467}"/>
              </a:ext>
            </a:extLst>
          </p:cNvPr>
          <p:cNvPicPr>
            <a:picLocks noChangeAspect="1"/>
          </p:cNvPicPr>
          <p:nvPr/>
        </p:nvPicPr>
        <p:blipFill>
          <a:blip r:embed="rId2"/>
          <a:stretch>
            <a:fillRect/>
          </a:stretch>
        </p:blipFill>
        <p:spPr>
          <a:xfrm>
            <a:off x="0" y="1556078"/>
            <a:ext cx="12192000" cy="3745843"/>
          </a:xfrm>
          <a:prstGeom prst="rect">
            <a:avLst/>
          </a:prstGeom>
        </p:spPr>
      </p:pic>
    </p:spTree>
    <p:extLst>
      <p:ext uri="{BB962C8B-B14F-4D97-AF65-F5344CB8AC3E}">
        <p14:creationId xmlns:p14="http://schemas.microsoft.com/office/powerpoint/2010/main" val="347613150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{00562050-0F0D-4F45-941A-52AD3E126B4D}tf11429527_win32</Template>
  <TotalTime>1508</TotalTime>
  <Words>531</Words>
  <Application>Microsoft Office PowerPoint</Application>
  <PresentationFormat>Widescreen</PresentationFormat>
  <Paragraphs>118</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Karla</vt:lpstr>
      <vt:lpstr>Univers Condensed Light</vt:lpstr>
      <vt:lpstr>Office Theme</vt:lpstr>
      <vt:lpstr>Bloom and Gloom</vt:lpstr>
      <vt:lpstr>Roles</vt:lpstr>
      <vt:lpstr>Purpose of the Website</vt:lpstr>
      <vt:lpstr>Primary Logo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Bloom and gloom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Bloom &amp; Gloom</dc:title>
  <dc:creator>Lenovo</dc:creator>
  <cp:lastModifiedBy>Lenovo</cp:lastModifiedBy>
  <cp:revision>18</cp:revision>
  <dcterms:created xsi:type="dcterms:W3CDTF">2024-04-01T10:44:57Z</dcterms:created>
  <dcterms:modified xsi:type="dcterms:W3CDTF">2024-05-20T14:28:39Z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